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9.jpg" ContentType="image/jpg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306" r:id="rId6"/>
    <p:sldId id="307" r:id="rId7"/>
    <p:sldId id="275" r:id="rId8"/>
    <p:sldId id="276" r:id="rId9"/>
    <p:sldId id="273" r:id="rId10"/>
    <p:sldId id="257" r:id="rId11"/>
    <p:sldId id="258" r:id="rId12"/>
    <p:sldId id="259" r:id="rId13"/>
    <p:sldId id="279" r:id="rId14"/>
    <p:sldId id="304" r:id="rId15"/>
    <p:sldId id="280" r:id="rId16"/>
    <p:sldId id="305" r:id="rId17"/>
    <p:sldId id="281" r:id="rId18"/>
    <p:sldId id="272" r:id="rId19"/>
    <p:sldId id="274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60" r:id="rId31"/>
    <p:sldId id="277" r:id="rId32"/>
    <p:sldId id="268" r:id="rId33"/>
    <p:sldId id="269" r:id="rId34"/>
    <p:sldId id="289" r:id="rId35"/>
    <p:sldId id="295" r:id="rId36"/>
    <p:sldId id="293" r:id="rId37"/>
    <p:sldId id="266" r:id="rId38"/>
    <p:sldId id="270" r:id="rId39"/>
    <p:sldId id="303" r:id="rId40"/>
    <p:sldId id="298" r:id="rId41"/>
    <p:sldId id="300" r:id="rId42"/>
    <p:sldId id="301" r:id="rId43"/>
    <p:sldId id="302" r:id="rId44"/>
    <p:sldId id="271" r:id="rId45"/>
    <p:sldId id="296" r:id="rId46"/>
    <p:sldId id="297" r:id="rId4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3" autoAdjust="0"/>
    <p:restoredTop sz="94660"/>
  </p:normalViewPr>
  <p:slideViewPr>
    <p:cSldViewPr>
      <p:cViewPr varScale="1">
        <p:scale>
          <a:sx n="58" d="100"/>
          <a:sy n="58" d="100"/>
        </p:scale>
        <p:origin x="1492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2T17:05:40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14685 14635 0,'0'0'0,"0"-50"94,0 25 0,0 1-16,25 24-31,24 0-31,-24 0-1,0 0 1,0 0 15,-25 24 16,0 26-31,0-25 15,0 0-16,0-1 1,0 26 15,-25-50-15,25 50-16,-25-50 16,25 24-1,-50 26 32,26-25-31,-26-25-1,50 25 1,-25-25 0,25 49 30,-25-49-14,1 0-1,24 25 203,24-25-218,1 0-16,0 0 16,49 0-1,26 0 1,-51 25-16,75-25 15,-49 0 1,-26 0 0,-24 0-1,25 0 17,-26 0-1</inkml:trace>
  <inkml:trace contextRef="#ctx0" brushRef="#br0" timeOffset="18303.57">15851 13171 0,'24'0'218,"26"0"-202,0 0 0,-26 0-16,1 0 15,25 0 1,-25 0 0,-1 0 30,1 0-30,25 0 0,-25 0 15,-1 0 47,-24 50 156,0 0-202,0-26-32,-49 51 15,-1 24 1,1-25 0,-1 50-1,0-24 1,26-76-16,-26 51 15,50-50 1,0 24 0,-25-24-1</inkml:trace>
  <inkml:trace contextRef="#ctx0" brushRef="#br0" timeOffset="22550.01">17835 15726 0,'0'-25'297,"25"25"-281,24 0 15,-49-49 141,-24 49-141,-1 0-15,25-25-1,-50 25-15,1 0 16,24 0-1,-75 25 1,76 0 15,-100 74-15,49-50 0,50 26-1,-24-1 1,-1 1-1,25-26 1,25 26 0,0-1-1,0-24 1,0-1 0,0 1-1,0-25 1,25 24-1,50-24 17,-51-25-17,1 50 1,25-50 0,-25 0-1,-1 0 1,1 0-1,25-25 17,-25 25-17,-25-50 1,24 50-16,-24-24 16,0-1-1,0-25 16,0 25-15,0 0 0,0 1 15,-24 24-31,-1 0 16,-25-50-1,25 50 1,1 0-1,-26 0 17,0 0-17,26 0 1,-1 0 0,25-25 124</inkml:trace>
  <inkml:trace contextRef="#ctx0" brushRef="#br0" timeOffset="64645.68">6028 4837 0,'0'-25'16,"25"0"-1,24-24 17,-74 49 93,-24 0-110,24 0 1,0 0-16,-24 0 15,49 24 1,-50 1 0,50 0-1,0 25 1,0-1 0,0-24-1,50 0 1,-1 25 15,26-1-15,-26-49-1,26 25 1,24 25 0,-74-1-1,0-24 1,-25 25-1,49-26 1,-49 1 15,0 0-15,-49 25 0,-1-50-1,25 0-15,-49 24 16,-1-24-1,26 0 1,24-24 15,0-26-15,25 25 0,-50 0-1,50 1 1,0-26-1,25 25 1,50 25 0,-1-49-1,1 24 1,-1 0 0,-49 25-1,0-50 1,-25 26-1,49-1 1,-49 0 15,0-25-15,0 26 15,0-1-15,-25-25-1,1 50 1,-1-25 0,-25 25-1,25 0 1,1 0 0,-1 0-1,-25 0 16,25 0 1,0 0-17,-24 75 1</inkml:trace>
  <inkml:trace contextRef="#ctx0" brushRef="#br0" timeOffset="74160.38">17761 5011 0,'-50'0'16,"50"-50"124,0 25-77,25 25-48,-25-25 17,25 25-32,-1-49 15,26 49 17,-25 0-1,-25-25-16,25 25 1,-1 0 0,26 0-1,-25 0 17,0 0-1,-25 50-31,0-26 15,0 1 17,0 0-17,0 49 1,0-24 0,-50-25-1,25 24 1,0-24-1,-24 0 1,-26 25 0,26-26-1,49 1 1,-25-25 0,0 50-1,-25-50 16,50 25 126,50-25-142,25 0-15,-1 0 32,25 49-32,25-49 15,-25 0 1,-24 0-1,-50 25 1,-75-25 172,0 0-173</inkml:trace>
  <inkml:trace contextRef="#ctx0" brushRef="#br0" timeOffset="76040.09">11634 4762 0,'25'0'188,"-1"0"-188,26 0 15,-25 50 1,49-50-1,1 0 1,-26 0 0,-24 0-1,25 0 1,-26 0 0,-24 25 155,0 25-124,0-1-31,0 1 0,-49-25-16,-1 49 15,1 25 1,-1 0-1,0-24 1,1 24 0,24-25-1,25-49 1,-25-25 0</inkml:trace>
  <inkml:trace contextRef="#ctx0" brushRef="#br0" timeOffset="118299.4">9203 14486 0,'0'-25'156,"0"0"-46,-50 25-79,25 0 0,25-24-15,-24 24 0,-1 0 15,-25 0 0,25 0 0,1 0 1,-26 0-17,50 24 1,-25-24-1,25 25 1,0 25 0,-25-50-1,25 25 1,0-1 15,0 1 16,0 25-16,0-25 32,0-1-16,25-24-16,-25 50-15,50-50 15,-50 25 31,0 0 970,0-1-1001,0 26 63,25-50-63,-1 0 31,26 0-30,-25-25 14,0 0 1,-25 1 0,49 24-16,-49-50-15,0 25 31,0 0 15,25 25-46,-25-49 15,0 24 32,0 0-1,0 0 126,0-24 93,0 74 32,0-1-313,-25 26 15,25 0 1,0-1-1,0 1 1,-25-1-16,25 1 16,0 0-1,-24-26 1,24 1 0,0 25-1,-50-25 1,50-1 15,0 26-15,0-25-1,0 0 1,0-1 15,0 26-15,0-25 31,0 0 0,0 24-16,0-24 31,0-50 110,0-49-156</inkml:trace>
  <inkml:trace contextRef="#ctx0" brushRef="#br0" timeOffset="147244.44">17761 10269 0,'0'-25'16,"0"1"62,0-26 63,0 25-79,-25 25-46,0 0 0,-25 0 15,25 0-16,1 0 1,-26 0 0,25 0-1,0 0 1,1 0 15,-26 0-15,25 50 15,25-25 16,-49-25-31,49 24 15,0 26-16,24-25 1,-24 0 15,25-25-15,25 49 0,-25-24 15,24-25 0,-49 50-15,25-50-1,25 0 1,-50 24 0,24-24-1,1 25 32,25-25-16,-50 50-15,25-25 15,-25-1 16,0 26-16,0-25 1,0 0-17,0-1 1,-25-24-1,-25 50 1,25-50 15,25 25-15,-24-25 0,-26 0-1,25 0 1,0 0-1,-24 0 17,24 0-17,25-50 17,0 25-17,0 1 1,0-1 15,0-25-15,0 25-1,0 1 1,0-26 0,0 25-1,0 0 16,50 25-15,-50-24 0,24 24-1,26-50 17,-25 50-32,-25-25 15,49 25 1,-24-49-1,0 49 17,-25-25-32,50 25 31,-50-25-15,25 25-1,-25-25 1,24 25-1,-24-49 1,0 24 0,0 0-1,0-25 1,-49 50 15,-1 0-15,-24 0-1,24 0-15,0 25 16,-24 0 0</inkml:trace>
  <inkml:trace contextRef="#ctx0" brushRef="#br0" timeOffset="178196.75">11783 12080 0,'0'-25'500,"0"0"-453,24 25-31,-24-25 46,50 25-46,-25 0 46,-25-49-62,25 49 47,24 0 0,-49-25-47,25 25 16,-25-25 15,25 25-16,0 0 64,24 0-17,-49 25 1,0 25-48,0-26 1,0 1-1,0 25 1,-25-50-16,25 25 16,-24-1-1,-1 26 17,-25-25-17,25 0 1,25 24-1,-24-24 1,-26-25 0,50 25-1,-25 25 1,25-26 0,-25-24-1,50 0 266,25 0-281,-1 0 0,26 0 16,148 0 0,-149 0-1,-49 0 1,25 0 0,-75 0 155</inkml:trace>
  <inkml:trace contextRef="#ctx0" brushRef="#br0" timeOffset="190005.98">7566 6350 0,'0'0'0,"0"-25"32,-25 25-1,25-25 0,0-24 0,0 24-15,0 0 15,25 25 16,24-49-31,-24 49-1,0 0 1,0 0 0,24 0 15,-49 24-15,0 1 15,0 25-16,0-25 1,0 24 0,0-24-1,0 0 1,0 0 0,-24-25-1,24 49-15,-50-24 16,25 25-1,-24-26 1,24 1 0,0-25-1,-25 50 1,26-25 0,-1-25-1,25 24 1,-50-24 15,50 50 0,-25-50-15,1 0 15,73 0 157,26 0-173,-51 0-15,26 25 16,49-25 0,0 0-1,-49 0 1,-25 0-1,24 0-15,-24 0 32</inkml:trace>
  <inkml:trace contextRef="#ctx0" brushRef="#br0" timeOffset="-126315.56">16223 7590 0,'0'-25'47,"0"1"62,0-1-46,0 0-17,-25 25-46,0 0 32,-25 0-17,50-50-15,-24 50 16,-1 0 0,-25 0-1,25 0 1,1 25-1,24 0 1,-50-25-16,50 25 16,-25-25-1,25 25 1,-25 24 15,25-24-15,0 0 15,25-25-15,-25 49-1,50-49 1,-1 25 0,-24-25-1,0 0 1,74 25-1,-49-25 1,-1 50 0,-24-50-1,25 0 1,-50 24-16,25-24 31,-1 25-15,26 25 15,-50-25-15,0-1-1,0 26 1,-25-50 0,-24 25-1,-1-25-15,0 25 16,-24-25-1,49 0 1,0 0 15,1 0-15,24-50 0,0 0-1,0 26 1,0-26 15,0 25-15,0 0-1,24 25 1,26-49 0,0 49-1,-26-25 1,1 25-1,25-50 1,-25 50 0,-25-24-1,24 24 17,-24-25-17,0 0 32,-24 25-31,-1-50 15,-25 50-31,25 0 31,25-24-15</inkml:trace>
  <inkml:trace contextRef="#ctx0" brushRef="#br0" timeOffset="-123310.03">14834 6251 0,'0'0'16,"0"-50"15,-50 50 31,25 0-46,-24 0 0,24 0-1,-50 25 1,26 25 15,49-26-15,-25 26-1,25-25 1,0 24 0,0 1-1,0-25 1,25-25-1,-25 25 1,99-25 0,-49 0-1,-26 0 1,1-50 0,25 0-1,-50 1 1,25 24-1,-25 0 1,0-24 0,0 24 15,0 74 110,0-24-141,0 50 15,0-1 1,-50 50 15,50 0-15,-25-74-1,25-1-15,0 1 16,0 24 0,0-24-1,0-25 1,0 24-1,0-73 95</inkml:trace>
  <inkml:trace contextRef="#ctx0" brushRef="#br0" timeOffset="-105648.72">7913 7293 0,'0'0'0,"0"24"156,-25-24-140,25 25-16,-49 0 15,24-25 1,0 50-1,-25-26 1,-24 1 0,24 25 15,1-25-15,-1-1-1,25 26 1,-24 0-1,24-26 1,0 26 0,25-25-1,-49 24 1,49 1 0,0-25-1,0 0 1,0 24-1,24-49-15,1 50 16,0-50 0,25 25-1,-26-25 17,1 25-17,0-25 1,25 0-1,-26 0 1,1 0 0,-25-25-1,0-25 1,0 25 0,0 0-1,0 1 1,0-26-1,0 25 1,0 0 15,-25 25-31,25-49 32,-24 49-17,-26 0 16,25 0-15,0 0 0,-24 0 46,98 0 94,-24 0-156,0 0 16,0 0-16</inkml:trace>
  <inkml:trace contextRef="#ctx0" brushRef="#br0" timeOffset="-102938.66">11758 7541 0,'0'-25'235,"25"25"-220,-25-50 32,0 75 172,0 25-203,-25-50-16,25 74 15,-50-49-15,1 49 16,-1 1 0,0-26-1,26-24 1,24 25-1,24-50 95,1 0-95,25 0 1,49-25 0,-49 25-1,-26 0 1,51-25 0,-26 25-1,-49-25-15,50 25 16,-25-49-1,24 24 1,-24 0 0,0 0-1,-25-24 17,0 24-1,0 0-16,0-25 32,0 75 31,-50 25-46,50-25-32,-24 99 15,-26-25 1,50 0 0,0-24 15,0-26-16,0 1 1,0-25 0,-50-25 77</inkml:trace>
  <inkml:trace contextRef="#ctx0" brushRef="#br0" timeOffset="-65974.06">16471 11509 0,'24'0'16,"-24"50"0,25-50 546,-50 0-312,-24 0-234,24 0-1,-25 0 1,26 0 15,-26 0-15,0 25 0,1-25-16,49 49 15,-99-24 1,49 0-1,25 0 1,0 49 0,-24-49-1,49 25 1,-25-26 0,25 1-1,0 0 1,0 25-1,0-26 1,25 1 0,0 25 15,123-25-15,-98-25-1,0 0 1,-26 0-1,1 0 1,25 0 0,-25 0-1,-25-25 1,0-50 0,0 51-1,0-1 1,-100-25-1,51 50 1,-1-25 0,1 25 15,-26-24-15,50 24-1,1 0 1,24-50 46,24 50-46,-24-50-16</inkml:trace>
  <inkml:trace contextRef="#ctx0" brushRef="#br0" timeOffset="-64378.97">16297 8855 0,'0'0'0,"0"-25"15,-50 25 1,26 0 15,-1 0-15,-25 0-1,1 0 1,-1 0 0,0 0-1,26 0 1,24 25 0,-50 50-1,50-26 1,0 1-1,0-25 1,25 24 0,24-24-1,-24-25 1,25 0 0,24 0-1,-24 0 1,24-49-1,-24 24 1,-25-25 0,-25 25-1,49 0 17,-49-24-17,0 24 1,0 0-1,-25 75 126,25-1-141,0-24 16,0 0-16,-24 99 15,24-25 1,-50 25 0,50 25 15,0-99-31,-25 74 15,25-75 1,0 26 0,0-50-1,0-1 1,-49-24 93</inkml:trace>
  <inkml:trace contextRef="#ctx0" brushRef="#br0" timeOffset="-20187.65">9029 6226 0,'0'0'0,"0"25"172,0 0-172,-25 24 16,-24 50-1,-26-24 1,26-1 0,24-24-1,0-25 1,50-25 62,0 0-62,24 0-16,1 0 15,24 0 1,-24 0 15,0-50-15,-1 25-1,1 0 1,-25 25 0,-25-49-16,0 24 15,0 0 16,0 0-15,0-24 31,0 74 109,0-1-140,-25 26-1,25-25-15,0 49 16,-25 1 0,25-26-1,0 50 1,-25-49 0,25 49-1,0-49 1,0 0-1,0-75 79,0-25-78</inkml:trace>
  <inkml:trace contextRef="#ctx0" brushRef="#br0" timeOffset="-13458.36">6028 10443 0,'0'0'0,"0"25"141,0 24-141,-50 26 15,25-1 1,-24-24 0,24 24-1,25-49 1,0 0 0,-25-25 15,50 0 16,0 0-47,24 0 15,26 0 1,-26 0 0,1 0-1,0 0 1,-1-50-1,-24 25 1,25 0 0,-50-24-1,0-1 1,0 25 15,0 1-15,0 48 78,-25 1-79,25 25-15,0-25 16,0 24-16,0 75 15,0 0 1,-25 0 0,25-24-1,0-76-15,0 76 32,0-76-17,0 26 1,0-25-1,-49-25 79</inkml:trace>
  <inkml:trace contextRef="#ctx0" brushRef="#br0" timeOffset="-9667.95">11882 10418 0,'0'0'0,"0"-50"32,0 75 171,0 25-188,0-25-15,-25 24 16,25 50 0,0 25-1,0-24 1,0-26 0,0-49-16,-50 24 15,50-24 1,0 25 15,0-75 63</inkml:trace>
  <inkml:trace contextRef="#ctx0" brushRef="#br0" timeOffset="110616.17">10170 14337 0,'0'25'110,"50"-25"-32,-1 50-62,1-50-16,0 0 15,24 24 1,-49-24-16,0 0 15,24 0 1,-24 0 0,-25 50 187,0-25-188,0 24 1,0-24 0,-25 25-16,-24-1 15,24 26 1,-25-1 0,50-24-16,-24 24 31,-26-49-16,25 25 1,0-1 0,25-24-1,-49-25 95</inkml:trace>
  <inkml:trace contextRef="#ctx0" brushRef="#br0" timeOffset="-172805.18">6152 15999 0,'0'50'234,"0"-1"-218,0 26-1,0-1 1,-50 25 0,50-24-1,-25 74 1,25-100-1,-24 26 1,24-51 15,-50-24-31,50 50 16,0-75 140,0 0-140,25 25-1</inkml:trace>
  <inkml:trace contextRef="#ctx0" brushRef="#br0" timeOffset="-163732.69">7541 13171 0,'0'-25'31,"25"25"94,0 0-109,24 0-16,1 0 15,-1 0 1,-73 0 109,-26 0-110,0 0 1,1 0 0,24 0-1,-25 0 1,26 0 0,24 25 140,0 25-141,0 0 1,0-1 0,0 1-1,0-25-15,0-1 32,0 26-32,0-25 31,0 0-16,0-1 32,49-24 78,-24 0-109,25 0 0,-1 0-1,-24 0 32,0 0-31,24 0-1,-24 0 17,-25 50-32,25-25 31,-25 0-16,0 24 17,0-24-17,0 0 1,0 24 0,0-24-1,-25 0 1,-24-25-1,24 50 1,-25-50 0,1 0-1,-26 0 1,50 0 0,1 0 15,-1 0 0,25-25-15,-75 25-1,51 0 1</inkml:trace>
  <inkml:trace contextRef="#ctx0" brushRef="#br0" timeOffset="-127664.92">7591 8979 0,'0'-49'31,"0"24"156,0 0-108,0 50 30,-25-25-109,25 49 16,0-24-16,0 50 15,-25-1 1,-25-24-1,50-1 1,0 1 0,-24 24-1,24-24 1,0-25 15</inkml:trace>
  <inkml:trace contextRef="#ctx0" brushRef="#br0" timeOffset="-82158.16">7516 11733 0,'25'0'1750,"-25"49"-1750,50-49 16,-26 0 15,1 0-15,25 0 15,-25 0-15,-1 0 15,1 0-15,25 25-1,-25-25 48,-1 0 171,26 0-171,-50 25 187,0 24-250,0-24 15,-25-25 1,25 25 0,-25 0-1,25 24 1,-24 1-1,24 0 1,0-26 0,-50 1-1,50 50 17,-25-26-17,25 1 1,-49 0-1,49-26 1,-25 76 0,-25-76-1,50 26 1,0-25 0,-25 0-1,25 24 16,0-74 219,0 1-234</inkml:trace>
  <inkml:trace contextRef="#ctx0" brushRef="#br0" timeOffset="-41751.39">14536 8880 0,'50'0'844,"-26"0"-813,26 0-15,-25 0 31,0 0-16,-1 0 0,26 0 0,-25 0-15,0 0 46,24 0-30,-24 0-1,0 0 0,-25 25 157,0 0-173,0 24 1,0 1 0,0-25-1,0 24 1,-75 26-16,51-50 15,-26 49 1,25-24 0,25-1-1,-25 1 1,25-1 0,-49-24-16,49 25 31,-25-50 0,-25 25 94,1-25-109</inkml:trace>
  <inkml:trace contextRef="#ctx0" brushRef="#br0" timeOffset="-39996.47">14710 11584 0,'0'0'0,"0"49"141,0-24-125,0 25-16,-50 74 31,50-75 0,-25 26-15,25-26-1,-25-49-15,50 0 125,0 0-125,25 0 16,-1 0-16,1 0 16,24 0-1,-49 0 17,0 0-32,24 0 15,-24-74 16,-25 24-15,0 1 0,0-1-16,0 75 187,0 25-187,50 24 16,-50-24-1,0 49 1,25-25-16,-25 26 16,0-26-1,0-24 1,0 49 0</inkml:trace>
  <inkml:trace contextRef="#ctx0" brushRef="#br0" timeOffset="-29870.34">13271 8880 0,'25'0'47,"-25"50"109,0 24-140,0-49-1,0 0-15,0 49 16,-25 1 15,25-51-31,-50 51 32,50-26 14,50-49 33,-25 0-64,24 0-15,1 0 16,24 0-1,-24 0 1,-25 0 0,0-24-1,-25-1-15,49 0 32,-49-25-17,25 26 1,-25-1-1,0-25 1,0 25 0,0 1 15,0-1 16,-25 50 109,25 24-140,0-24-16,-49 25 15,49 49 1,0-50-16,-25 75 16,25-24-1,-50-26 1,50-24-1,0-1 1,0 1 0</inkml:trace>
  <inkml:trace contextRef="#ctx0" brushRef="#br0" timeOffset="-1121.34">11931 13146 0,'0'-24'171,"0"-26"-92,25 50-64,0 0 32,25 0-16,-50-25-15,-25 25 156,0 0-157,25 50 1,-25-50 0,0 25-1,25-1 1,-49 1 0,24 25-1,25-25 1,-50 24 15,50-24-31,-24 0 31,24 25-15,0-26 0,-25-24-1,25 25 1,0 0-1,0 25 17,0-26-17,0 1 17,25-25-1,-25 25-16,49-25 1,-24 0 31,-25 50-31,25-50 15,0 0 16,24 0-16,-24 0 0,-25-25 0,25 25 1,-25-25-17,0 0 32,0 0 16,-25 25-32,-25 0 0,50-49-15,-24 49-1,-1 0 32,0 0 0,25-25 78,-50 25 31</inkml:trace>
  <inkml:trace contextRef="#ctx0" brushRef="#br0" timeOffset="20275.46">12006 16073 0,'0'-24'93,"0"-1"-30,0 0-32,-25 25 0,25-50-15,-25 50-16,-24 0 31,49-24-15,-25 24-16,0 0 31,-25 0 0,26 24-15,-1 1 15,25 0-15,-50-25-1,50 50 1,0-26 0,0 1-1,0 0 17,0 25-17,25-26 1,0 26 15,0-50 0,-25 25-15,49-25 0,-24 0-1,0 0 1,24 0-1,-24 0 17,-25-50-32,0 25 31,25 25-15,-25-24-16,0-26 15,0 25 16,0 0-15,0 1 15,0 48 204,0 26-220,0-25-15,0 24 16,0 1 0,0 0-1,0 24 1,0 1-1,0-26 1,0 26 0,0-26-1,0 1 1,0-25 0,0 24-1,0-24 1,0-75 203</inkml:trace>
  <inkml:trace contextRef="#ctx0" brushRef="#br0" timeOffset="31277.09">13420 14560 0,'0'-49'63,"0"74"281,0-1-329,0 1 1,0 0 0,0 25-1,0-26 1,0 1-1,0 25 1,0 24 0,0-24-1,0-1 1,0-24 0,0 25-1,0-25 1,0-1-1</inkml:trace>
  <inkml:trace contextRef="#ctx0" brushRef="#br0" timeOffset="37444.57">11832 14511 0,'0'-25'282,"75"25"-235,-51 0-32,1 0 1,0 0 15,25 0-15,-26 0 15,1 0 0,25 0-15,-75 0 140,-25 0-140,26 0-1,-51 0 17,26 0-32,24 25 15,-25-25 32,50 25 172,0-1-204,0 1 1,0 25 0,0-25-1,0-1 1,0 26 0,0-25-1,0 0 1,0-1 15,25-24 125,0 0-140,0 0 31,24 0 15,-24 0-30,0 0-1,0 0 0,24 0-15,-24 0 15,-25 50-15,25-50-1,-25 25 1,49-25-1,-49 25 1,0 24 15,0-24 1,0 0-17,0 0 1,0 24 15,0-24 0,0 0 1,-24-25-17,24 25 1,-25-25-1,0 0 1,-25 0-16,26 0 16,-26 0 15,25 0-15,-49 0 15,49 0-16,0 0 1,-24 0 172</inkml:trace>
  <inkml:trace contextRef="#ctx0" brushRef="#br0" timeOffset="51866.24">13023 11708 0,'0'-25'140,"49"25"-93,-49-50-47,25 50 16,25 0 15,-50-24-15,25 24-1,24 0 1,-24 0-1,0 0 1,0 0 0,24 0-1,-24 0 1,0 49 0,-25-24-1,0 0 1,0 24-1,0-24 17,0 0-17,-50-25 1,25 0 0,25 25-1,-49-25-15,24 0 31,75 0 79,-26 0-95,-24 49-15,100-49 16,-76 25 0,1-25-16,50 50 15,-50-50 1,-25 25 15,24-1-15,-24 26-1,0-25 1,0 0 0,0 24-1,-49-49 1,24 0 0,-74 0-1,74 0 1,-25 0-1,1 0-15,-1-25 16,25 1 0,25-26-1</inkml:trace>
  <inkml:trace contextRef="#ctx0" brushRef="#br0" timeOffset="54253.17">13444 6077 0,'50'0'47,"-75"0"141,0 0-173,25 25 1,-49-25 0,-1 25-1,25 24 1,1-49 0,-26 25-1,25 25-15,25-25 16,-25-1-1,25 26 1,0 0 0,0-1-1,0 1 1,0-1 0,0 1-1,50 0 16,-25-1-31,24-24 16,-24-25 0,0 50 15,0-50-15,24 0 15,-24 0-16,-25-25 17,0 0-17,0 0 1,0-24 0,0 24-1,0 0 1,-49 25-1,24-50 17,0 50-17,-25 0 1,50-24 0,-24 24-1,-1 0 16,0 0-15,25 49 15,-50-49-31</inkml:trace>
  <inkml:trace contextRef="#ctx0" brushRef="#br0" timeOffset="67665.62">10443 6449 0,'0'25'8953</inkml:trace>
  <inkml:trace contextRef="#ctx0" brushRef="#br0" timeOffset="146003.56">11956 8806 0,'0'-25'31,"-49"25"16,-1 0-32,0 0 1,26 0 0,-1 0 15,-25 49 0,50 1-15,0-25-1,0 24 1,0-24 0,25 0-1,0-25 17,-25 50-32,25-50 15,24 25 1,1-25-1,-1 0 1,-24 24 0,0 26 15,-25-25-15,50-25-1,-50 25 1,0-1-1,0 26 1,0-25 0,-25-25-1,25 25 1,-25-25 0,0 0-16,0 0 15,-24 0 1,24 0-1,0 0 1,-24 0 15,49-25 1,0-25-17,0 1 1,24 49-1,-24-25 1,25 0 0,0 25-1,-25-50 1,50 50-16,-50-24 16,24 24-1,1-50 1,-25 25-1,0-25-15,0 26 16,0-1 15,0 0-15,0-25 15,0 26-15,0-1 15,-25 25-15,-24 0-1,-1 0 1</inkml:trace>
  <inkml:trace contextRef="#ctx0" brushRef="#br0" timeOffset="171094.09">9178 11807 0,'-25'0'78,"-24"0"-62,-1 0-1,25 25 1,0 0 15,25 24 0,0-24-15,0 0 15,0 24 1,50-49-17,-25 25 1,49-25-1,-49 25 1,25-25 0,-1 50-1,1-50 1,0 0 0,-50 24-1,24-24 1,-24 25-1,0 25 17,0-25-17,0 0 1,-49 24 15,24-49-15,0 25-16,-25-25 15,26 0 1,-1 0 15,-25 0-31,25 0 32,1 0-17,24-50 1,0 26-1,0-1 17,0-25-17,0 0 1,0 26 0,49-26-1,-24 25 1,0 0-1,24-24 1,-24 24 0,-25 0-1,25-24 17,25 24-17,-50 0 16,0-25-15,0 26 0,-25 24-1,-25-25 1,-24 25 0,24 0-1,25 0 1,-24-50-1,24 25 1</inkml:trace>
  <inkml:trace contextRef="#ctx0" brushRef="#br0" timeOffset="173481.58">8930 9079 0,'0'-25'62,"50"-25"-30,-1 50-17,-24 0 1,0 0 0,49 0-1,1 0 1,-51 0-1,-48 25 64,-26-25-64,25 0-15,-49 0 16,49 0-1,-25 0 1,26 25 0,-26-25-1,50 49 173,0-24-188,0 0 15,0 25 1,-25-1 0,25-24-1,0 0 17,25-25 77,0 0-93,24 0-1,-24 0 1,0 0-1,25 0 17,-26 25-1,-24 24-15,0-24-1,0 0 16,-24-25-15,-26 0 0,0 49-1,1-49 1,-1 0 0,1 0-1,-1 0-15,25-24 16,0 24-1,-24 0 1,49-25-16</inkml:trace>
  <inkml:trace contextRef="#ctx0" brushRef="#br0" timeOffset="178252.84">10245 11881 0</inkml:trace>
  <inkml:trace contextRef="#ctx0" brushRef="#br0" timeOffset="180435.76">10542 11708 0,'-24'0'15,"48"0"173,26 0-188,-25 0 15,0 0 1,-1 0 0,26 0 15,-25 0-16,24 0 17,-24 0-1,-74 0 110,-1 0-126,0 0 1,1 0-1,-1 0-15,25 0 16,1 0 15,-26 0-15,50 25 250,0 24-251,-25-24 1,25 25-1,0-1 1,0-24-16,0 0 31,50-25 157,-25 0-157,-1 0 0,1 0-15,25 0 15,-25 0-15,-1 0 15,-24 25-15,50-25-1,-50 49 1,0-24 15,0 0 0,0 24 1,0-24-17,-25-25 1,25 25 0,-25-25-1,1 25 1,-26 25-1,25-50 1,0 24 0,-24-24-1,24 0 1,-25 0 0,26 0-1,-26 0 1,25 0-1,0 0 17,0 0-1,25-24-15,-49 24-1</inkml:trace>
  <inkml:trace contextRef="#ctx0" brushRef="#br0" timeOffset="185944.75">10766 8954 0,'0'0'0,"24"0"47,-73 0 156,24 0-203,0 25 16,0-25-1,-24 25 1,24 25-1,0-50 1,-24 49 15,49-24-31,-25 0 16,0 25 0,-25-1-1,50 1 1,-24-25-1,24 24 1,-50-24 0,50 0-1,0 49 1,0-49 0,0 0 15,25 24-16,0-49 1,-1 25 0,51 0 15,-50-25-15,-1 0-1,26 50 1,-25-50 15,0 0 0,24-25 1,-49 0-17,0 0 16,0 0-15,0-24 15,0 24-15,0 0 15,-25-24-15,1 24 15,-26 25-15,50-25-1,-25 25 1,0-50 0,-24 50 15,24 0 0,0 0 0,0 0 32,25-24 62,25 24-110</inkml:trace>
  <inkml:trace contextRef="#ctx0" brushRef="#br0" timeOffset="209161.08">11584 6276 0,'25'0'109,"0"-50"-78,0 50-15,24 0 0,1-25-1,-1 25 1,1-25 0,-25 25-1,24 0 1,-24 0 15,-25 25 0,0 25-15,0-25 0,-25-1-1,1 26 1,-26-25-1,0-25 17,50 49-17,-74-49 1,49 0-16,25 25 16,50-25 109,-1 0-110,1 0 1,-25 0-1,49 25 1,-49-25 0,-25 50-1,0-26 1,25 1 0,-25 0-1,0 25 1,0-26-1,-50-24 1,1 50 0,-26-50-1,50 0-15,-49 0 16,24 0 0,1-50-1</inkml:trace>
  <inkml:trace contextRef="#ctx0" brushRef="#br0" timeOffset="211512.03">10642 6176 0,'-25'0'93,"25"-24"-46,-50 24-15,25 0-1,1 0-16,-1 0 1,-25 0 0,25 0-1,1 0 1,-26 24 15,0-24-15,50 25-1,-25 0 1,25 25 0,-24-50-1,24 24 1,0 1 15,0 0 0,0 25-15,24-50 0,-24 24-1,50-24 1,-50 25 0,25-25-1,0 50 1,24-50-1,-49 25 1,25-25 0,-25 24-16,25-24 15,0 25 1,-25 25 0,49-50-1,-24 25 16,-25-1-15,25 26 15,-25-25-15,0 0 0,0 24 15,0-24-16,0 0 17,0 0-1,-50-25-31,26 0 16,-26 49-1,0-49 1,1 0-1,24 0 17,-25 0-17,25-49 1,25 24 15,0 0-15,0-25-1,0 26 17,0-1-17,0 0 17,0-25-17,50 50 1,-50-24-16,25 24 31,-25-25-15,25-25-1,24 50 1,-49-25 0,25 25-1,0-24 1,0 24-1,24 0 1,-24-50-16,0 50 31,-25-25-15,50 0 0,-26 25-1,-24-24 1,0-26 15,0 25 0,0 0-15,0 1 0,0-26 15,-49 25-16,24 25 1,-25 0 0,1 0-1,24-49 1</inkml:trace>
  <inkml:trace contextRef="#ctx0" brushRef="#br0" timeOffset="-195686.09">7739 14536 0,'0'0'0,"0"-50"110,-49 50-95,24 0 1,0 0 0,-24 0-1,-1 0 1,25 0-1,0 0 1,1 0 0,-26 25-1,25-25 1,0 25 0,25-1-1,0 1 16,0 25 1,0-25-1,50-25-31,24 49 16,-49-49-1,0 0 1,99 25-1,-99-25 1,24 0 0,-24 0-16,0 25 15,25 24 17,-26-24-17,-24 0 1,0 25-1,0-26 1,0 1 15,0 25-15,0-25 0,-24-25-1,-26 0 1,0 24-1,1-24 1,-1 0 0,1 0-1,-1 0 1,0 0 0,26-49-1,24 24 1,-25 25-1,25-25 1,0-24 15,0 24-15,0 0 15,25-25-15,49 50-1,-24-24 1,-26 24 0,-24-25-1,25 25 1,-25-25-16,25 25 16,-25-50-1,50 50 16,-50-24-15,24 24 0,-24-25 15,0-25 0,0 25-15,0 1 15,0-1-15,-49 25 31,-1 0-32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E17FA-9BDC-4C9E-926A-9F84B7B16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5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422146"/>
            <a:ext cx="9144000" cy="103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35861"/>
            <a:ext cx="9144000" cy="45720"/>
          </a:xfrm>
          <a:custGeom>
            <a:avLst/>
            <a:gdLst/>
            <a:ahLst/>
            <a:cxnLst/>
            <a:rect l="l" t="t" r="r" b="b"/>
            <a:pathLst>
              <a:path w="9144000" h="45719">
                <a:moveTo>
                  <a:pt x="9144000" y="0"/>
                </a:moveTo>
                <a:lnTo>
                  <a:pt x="0" y="0"/>
                </a:lnTo>
                <a:lnTo>
                  <a:pt x="0" y="45720"/>
                </a:lnTo>
                <a:lnTo>
                  <a:pt x="9144000" y="4572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1433830"/>
          </a:xfrm>
          <a:custGeom>
            <a:avLst/>
            <a:gdLst/>
            <a:ahLst/>
            <a:cxnLst/>
            <a:rect l="l" t="t" r="r" b="b"/>
            <a:pathLst>
              <a:path w="9144000" h="1433830">
                <a:moveTo>
                  <a:pt x="9144000" y="0"/>
                </a:moveTo>
                <a:lnTo>
                  <a:pt x="0" y="0"/>
                </a:lnTo>
                <a:lnTo>
                  <a:pt x="0" y="1433702"/>
                </a:lnTo>
                <a:lnTo>
                  <a:pt x="9144000" y="1433702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hyperlink" Target="https://gadgetsin.com/handmade-wooden-sudoku-puzzle-game-set.htm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reepngimg.com/png/63843-thank-discord-media-thought-social-think-emoj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FhzpnT9k6oA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udoku.p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.wikipedia.org/wiki/Datei:A_nonomino_sudoku.svg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_nonomino_sudoku_solution.sv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athoverflow.net/questions/133747/can-sudoku-be-solved-using-matroid-theory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sudoku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dailymail.co.uk/coffeebreak/puzzles/sudoku.html" TargetMode="External"/><Relationship Id="rId4" Type="http://schemas.openxmlformats.org/officeDocument/2006/relationships/hyperlink" Target="http://www.sudokufun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cycledrelatives.deviantart.com/art/Little-Moon-Flowers-Tweak-491861068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35880"/>
            </a:xfrm>
            <a:custGeom>
              <a:avLst/>
              <a:gdLst/>
              <a:ahLst/>
              <a:cxnLst/>
              <a:rect l="l" t="t" r="r" b="b"/>
              <a:pathLst>
                <a:path w="9144000" h="5135880">
                  <a:moveTo>
                    <a:pt x="9144000" y="0"/>
                  </a:moveTo>
                  <a:lnTo>
                    <a:pt x="0" y="0"/>
                  </a:lnTo>
                  <a:lnTo>
                    <a:pt x="0" y="5135372"/>
                  </a:lnTo>
                  <a:lnTo>
                    <a:pt x="9144000" y="513537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05399"/>
              <a:ext cx="9144000" cy="112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128386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9144000" y="457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555" y="1098803"/>
              <a:ext cx="6455664" cy="11018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80997" y="1510664"/>
              <a:ext cx="5466333" cy="477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41191" y="3075431"/>
              <a:ext cx="2510028" cy="5242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2912" y="2428874"/>
              <a:ext cx="2009775" cy="20097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3F5A34-3DC1-4DF7-97EC-03FDFA77E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11" y="2428874"/>
            <a:ext cx="2009776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E69013-E0F1-47BF-8933-1CE5DEA71B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6024" y="2460685"/>
            <a:ext cx="2009776" cy="2009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2892B-687F-43BC-9D7F-8EC967CB3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1752600"/>
            <a:ext cx="8153400" cy="464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D43E14-1613-48A2-9FF5-3A5F65F34972}"/>
              </a:ext>
            </a:extLst>
          </p:cNvPr>
          <p:cNvSpPr txBox="1"/>
          <p:nvPr/>
        </p:nvSpPr>
        <p:spPr>
          <a:xfrm>
            <a:off x="2590800" y="31757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4 X 4  SUDOKU  </a:t>
            </a:r>
            <a:endParaRPr lang="en-IN" sz="40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5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F2397-6D7F-4816-8249-5EB002F0F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4"/>
          <a:stretch/>
        </p:blipFill>
        <p:spPr>
          <a:xfrm>
            <a:off x="1181100" y="1905000"/>
            <a:ext cx="67818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CB07DC-D2DC-44F1-BBB1-CF06A3767E93}"/>
              </a:ext>
            </a:extLst>
          </p:cNvPr>
          <p:cNvSpPr txBox="1"/>
          <p:nvPr/>
        </p:nvSpPr>
        <p:spPr>
          <a:xfrm>
            <a:off x="2819400" y="545812"/>
            <a:ext cx="5486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4 X 4  SUDOKU  </a:t>
            </a:r>
            <a:endParaRPr lang="en-IN" sz="32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66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A3FF0-B0EA-4F04-A541-09EC09A73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1562" r="50000" b="11560"/>
          <a:stretch/>
        </p:blipFill>
        <p:spPr>
          <a:xfrm>
            <a:off x="394856" y="2286000"/>
            <a:ext cx="3352800" cy="320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66555-1ECA-422B-B4CE-DE10EBAFCE3A}"/>
              </a:ext>
            </a:extLst>
          </p:cNvPr>
          <p:cNvSpPr txBox="1"/>
          <p:nvPr/>
        </p:nvSpPr>
        <p:spPr>
          <a:xfrm flipH="1">
            <a:off x="2712718" y="381000"/>
            <a:ext cx="3718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6 X 6 SUDOKU  </a:t>
            </a:r>
            <a:endParaRPr lang="en-IN" sz="40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2248F-5AC4-4F36-87B3-F9377914E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50000" t="11562" b="11560"/>
          <a:stretch/>
        </p:blipFill>
        <p:spPr>
          <a:xfrm>
            <a:off x="4953000" y="2286000"/>
            <a:ext cx="3352800" cy="320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29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60276-75C7-41E5-9E6B-14D2F237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64008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110C43-34F7-4505-BF0D-99B4732245CC}"/>
              </a:ext>
            </a:extLst>
          </p:cNvPr>
          <p:cNvSpPr txBox="1"/>
          <p:nvPr/>
        </p:nvSpPr>
        <p:spPr>
          <a:xfrm>
            <a:off x="2819400" y="6096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6 X 6 SUDOKU  </a:t>
            </a:r>
            <a:endParaRPr lang="en-IN" sz="36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5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CF5E8-D2A9-48B4-9355-EAC4A49D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18452"/>
            <a:ext cx="7010400" cy="603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35DB5-3719-4430-A1A2-FD5A0DD99452}"/>
              </a:ext>
            </a:extLst>
          </p:cNvPr>
          <p:cNvSpPr txBox="1"/>
          <p:nvPr/>
        </p:nvSpPr>
        <p:spPr>
          <a:xfrm>
            <a:off x="685800" y="7961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9 X 9 SUDOKU</a:t>
            </a:r>
            <a:endParaRPr lang="en-IN" sz="40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A7835-0A34-47AC-BDE5-96433E82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CCA44C5B-2F99-4A77-A857-B2182C49C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3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9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9E3FA36F-4504-4D37-89E8-C15B6F18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57"/>
            <a:ext cx="9144000" cy="6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E7EC1B68-D818-4DBD-A256-D53E0CF1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CD70A46F-1F33-4654-A1F8-9BEA14AB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6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DB03EE08-EF9E-4E7E-8025-F8AAE0241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6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F42C298C-7BCB-4140-985F-38494041D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BC8D5E7-634C-482A-9EDA-981AD507D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762F9EED-4340-4E91-B923-905AA5B6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34"/>
            <a:ext cx="9144000" cy="60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5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AE1A35A-065C-4CE7-929C-33B279F8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63"/>
            <a:ext cx="9144000" cy="64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2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7A67DA8B-BDEB-41A6-8CE5-8DF787F67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90"/>
            <a:ext cx="9144000" cy="63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1B1B7C4-2E79-4840-9C6A-05FD1BBB0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73"/>
            <a:ext cx="9144000" cy="67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5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1905000"/>
            <a:ext cx="91440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08279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z="2800" i="1" spc="-90" dirty="0">
                <a:latin typeface="Arial"/>
                <a:cs typeface="Arial"/>
              </a:rPr>
              <a:t>The</a:t>
            </a:r>
            <a:r>
              <a:rPr sz="2800" i="1" spc="-145" dirty="0">
                <a:latin typeface="Arial"/>
                <a:cs typeface="Arial"/>
              </a:rPr>
              <a:t> </a:t>
            </a:r>
            <a:r>
              <a:rPr sz="2800" i="1" spc="10" dirty="0">
                <a:latin typeface="Arial"/>
                <a:cs typeface="Arial"/>
              </a:rPr>
              <a:t>first</a:t>
            </a:r>
            <a:r>
              <a:rPr sz="2800" i="1" spc="-150" dirty="0">
                <a:latin typeface="Arial"/>
                <a:cs typeface="Arial"/>
              </a:rPr>
              <a:t> </a:t>
            </a:r>
            <a:r>
              <a:rPr sz="2800" i="1" spc="-35" dirty="0">
                <a:latin typeface="Arial"/>
                <a:cs typeface="Arial"/>
              </a:rPr>
              <a:t>things</a:t>
            </a:r>
            <a:r>
              <a:rPr sz="2800" i="1" spc="-165" dirty="0">
                <a:latin typeface="Arial"/>
                <a:cs typeface="Arial"/>
              </a:rPr>
              <a:t> </a:t>
            </a:r>
            <a:r>
              <a:rPr sz="2800" i="1" spc="35" dirty="0">
                <a:latin typeface="Arial"/>
                <a:cs typeface="Arial"/>
              </a:rPr>
              <a:t>to</a:t>
            </a:r>
            <a:r>
              <a:rPr sz="2800" i="1" spc="-130" dirty="0">
                <a:latin typeface="Arial"/>
                <a:cs typeface="Arial"/>
              </a:rPr>
              <a:t> </a:t>
            </a:r>
            <a:r>
              <a:rPr sz="2800" i="1" spc="-40" dirty="0">
                <a:latin typeface="Arial"/>
                <a:cs typeface="Arial"/>
              </a:rPr>
              <a:t>do</a:t>
            </a:r>
            <a:r>
              <a:rPr sz="2800" i="1" spc="-135" dirty="0">
                <a:latin typeface="Arial"/>
                <a:cs typeface="Arial"/>
              </a:rPr>
              <a:t> </a:t>
            </a:r>
            <a:r>
              <a:rPr sz="2800" i="1" spc="-20" dirty="0">
                <a:latin typeface="Arial"/>
                <a:cs typeface="Arial"/>
              </a:rPr>
              <a:t>in</a:t>
            </a:r>
            <a:r>
              <a:rPr sz="2800" i="1" spc="-155" dirty="0">
                <a:latin typeface="Arial"/>
                <a:cs typeface="Arial"/>
              </a:rPr>
              <a:t> </a:t>
            </a:r>
            <a:r>
              <a:rPr sz="2800" i="1" spc="-30" dirty="0">
                <a:latin typeface="Arial"/>
                <a:cs typeface="Arial"/>
              </a:rPr>
              <a:t>tackling</a:t>
            </a:r>
            <a:r>
              <a:rPr sz="2800" i="1" spc="-145" dirty="0">
                <a:latin typeface="Arial"/>
                <a:cs typeface="Arial"/>
              </a:rPr>
              <a:t> </a:t>
            </a:r>
            <a:r>
              <a:rPr sz="2800" i="1" spc="-120" dirty="0">
                <a:latin typeface="Arial"/>
                <a:cs typeface="Arial"/>
              </a:rPr>
              <a:t>a</a:t>
            </a:r>
            <a:r>
              <a:rPr sz="2800" i="1" spc="-170" dirty="0">
                <a:latin typeface="Arial"/>
                <a:cs typeface="Arial"/>
              </a:rPr>
              <a:t> </a:t>
            </a:r>
            <a:r>
              <a:rPr sz="2800" i="1" spc="-75" dirty="0">
                <a:latin typeface="Arial"/>
                <a:cs typeface="Arial"/>
              </a:rPr>
              <a:t>Sudoku</a:t>
            </a:r>
            <a:r>
              <a:rPr sz="2800" i="1" spc="-140" dirty="0">
                <a:latin typeface="Arial"/>
                <a:cs typeface="Arial"/>
              </a:rPr>
              <a:t> </a:t>
            </a:r>
            <a:r>
              <a:rPr sz="2800" i="1" spc="-70" dirty="0">
                <a:latin typeface="Arial"/>
                <a:cs typeface="Arial"/>
              </a:rPr>
              <a:t>puzzle</a:t>
            </a:r>
            <a:r>
              <a:rPr sz="2800" i="1" spc="-160" dirty="0">
                <a:latin typeface="Arial"/>
                <a:cs typeface="Arial"/>
              </a:rPr>
              <a:t> </a:t>
            </a:r>
            <a:r>
              <a:rPr sz="2800" i="1" spc="-80" dirty="0">
                <a:latin typeface="Arial"/>
                <a:cs typeface="Arial"/>
              </a:rPr>
              <a:t>is</a:t>
            </a:r>
            <a:r>
              <a:rPr sz="2800" i="1" spc="-150" dirty="0">
                <a:latin typeface="Arial"/>
                <a:cs typeface="Arial"/>
              </a:rPr>
              <a:t> </a:t>
            </a:r>
            <a:r>
              <a:rPr sz="2800" i="1" spc="35" dirty="0">
                <a:latin typeface="Arial"/>
                <a:cs typeface="Arial"/>
              </a:rPr>
              <a:t>to  </a:t>
            </a:r>
            <a:r>
              <a:rPr sz="2800" i="1" spc="-114" dirty="0">
                <a:latin typeface="Arial"/>
                <a:cs typeface="Arial"/>
              </a:rPr>
              <a:t>scan </a:t>
            </a:r>
            <a:r>
              <a:rPr sz="2800" i="1" spc="-15" dirty="0">
                <a:latin typeface="Arial"/>
                <a:cs typeface="Arial"/>
              </a:rPr>
              <a:t>the </a:t>
            </a:r>
            <a:r>
              <a:rPr sz="2800" i="1" spc="-60" dirty="0">
                <a:latin typeface="Arial"/>
                <a:cs typeface="Arial"/>
              </a:rPr>
              <a:t>rows </a:t>
            </a:r>
            <a:r>
              <a:rPr sz="2800" i="1" spc="-70" dirty="0">
                <a:latin typeface="Arial"/>
                <a:cs typeface="Arial"/>
              </a:rPr>
              <a:t>and </a:t>
            </a:r>
            <a:r>
              <a:rPr sz="2800" i="1" spc="-65" dirty="0">
                <a:latin typeface="Arial"/>
                <a:cs typeface="Arial"/>
              </a:rPr>
              <a:t>columns </a:t>
            </a:r>
            <a:r>
              <a:rPr sz="2800" i="1" spc="35" dirty="0">
                <a:latin typeface="Arial"/>
                <a:cs typeface="Arial"/>
              </a:rPr>
              <a:t>to </a:t>
            </a:r>
            <a:r>
              <a:rPr sz="2800" i="1" spc="-130" dirty="0">
                <a:latin typeface="Arial"/>
                <a:cs typeface="Arial"/>
              </a:rPr>
              <a:t>see </a:t>
            </a:r>
            <a:r>
              <a:rPr sz="2800" i="1" spc="-55" dirty="0">
                <a:latin typeface="Arial"/>
                <a:cs typeface="Arial"/>
              </a:rPr>
              <a:t>where </a:t>
            </a:r>
            <a:r>
              <a:rPr sz="2800" i="1" spc="-120" dirty="0">
                <a:latin typeface="Arial"/>
                <a:cs typeface="Arial"/>
              </a:rPr>
              <a:t>a </a:t>
            </a:r>
            <a:r>
              <a:rPr sz="2800" i="1" spc="-40" dirty="0">
                <a:latin typeface="Arial"/>
                <a:cs typeface="Arial"/>
              </a:rPr>
              <a:t>certain  </a:t>
            </a:r>
            <a:r>
              <a:rPr sz="2800" i="1" spc="-50" dirty="0">
                <a:latin typeface="Arial"/>
                <a:cs typeface="Arial"/>
              </a:rPr>
              <a:t>number </a:t>
            </a:r>
            <a:r>
              <a:rPr sz="2800" i="1" spc="5" dirty="0">
                <a:latin typeface="Arial"/>
                <a:cs typeface="Arial"/>
              </a:rPr>
              <a:t>might</a:t>
            </a:r>
            <a:r>
              <a:rPr sz="2800" i="1" spc="-250" dirty="0">
                <a:latin typeface="Arial"/>
                <a:cs typeface="Arial"/>
              </a:rPr>
              <a:t> </a:t>
            </a:r>
            <a:r>
              <a:rPr sz="2800" i="1" spc="-40" dirty="0">
                <a:latin typeface="Arial"/>
                <a:cs typeface="Arial"/>
              </a:rPr>
              <a:t>go.</a:t>
            </a:r>
            <a:endParaRPr sz="2800" i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9EF94-349C-4CB1-940B-C303162CA48F}"/>
              </a:ext>
            </a:extLst>
          </p:cNvPr>
          <p:cNvSpPr txBox="1"/>
          <p:nvPr/>
        </p:nvSpPr>
        <p:spPr>
          <a:xfrm>
            <a:off x="1600200" y="26662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HOW TO PLAY  SUDOKU</a:t>
            </a:r>
            <a:endParaRPr lang="en-IN" sz="36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3EFD1-3694-4051-BF0A-D542BFD2B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3955" r="16666" b="21793"/>
          <a:stretch/>
        </p:blipFill>
        <p:spPr>
          <a:xfrm>
            <a:off x="2438400" y="3391525"/>
            <a:ext cx="320040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F7250-727D-44D3-B4AC-FEC59681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45"/>
          <a:stretch/>
        </p:blipFill>
        <p:spPr>
          <a:xfrm>
            <a:off x="0" y="6927"/>
            <a:ext cx="9144000" cy="1392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9383B9-4FF2-4743-807B-7526ACF21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3955" r="16666" b="21793"/>
          <a:stretch/>
        </p:blipFill>
        <p:spPr>
          <a:xfrm>
            <a:off x="990600" y="1676400"/>
            <a:ext cx="68580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52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219075"/>
            <a:ext cx="3333750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07132" y="2167585"/>
            <a:ext cx="4728845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5"/>
              </a:spcBef>
            </a:pPr>
            <a:r>
              <a:rPr sz="4400" u="heavy" spc="-39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INCORRECT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400" u="heavy" spc="-42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SORRY, </a:t>
            </a:r>
            <a:r>
              <a:rPr sz="4400" u="heavy" spc="-38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TRY</a:t>
            </a:r>
            <a:r>
              <a:rPr sz="4400" u="heavy" spc="-88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 </a:t>
            </a:r>
            <a:r>
              <a:rPr sz="4400" u="heavy" spc="-19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AGAIN!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400" u="heavy" spc="-28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YOU </a:t>
            </a:r>
            <a:r>
              <a:rPr sz="4400" u="heavy" spc="-28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CAN </a:t>
            </a:r>
            <a:r>
              <a:rPr sz="4400" u="heavy" spc="-22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DO</a:t>
            </a:r>
            <a:r>
              <a:rPr sz="4400" u="heavy" spc="-72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 </a:t>
            </a:r>
            <a:r>
              <a:rPr sz="4400" u="heavy" spc="-15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</a:rPr>
              <a:t>IT!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1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219075"/>
            <a:ext cx="50577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2558" y="2140076"/>
            <a:ext cx="5492115" cy="2653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0" algn="ctr">
              <a:lnSpc>
                <a:spcPct val="100000"/>
              </a:lnSpc>
              <a:spcBef>
                <a:spcPts val="105"/>
              </a:spcBef>
            </a:pPr>
            <a:r>
              <a:rPr sz="4400" spc="-475" dirty="0">
                <a:latin typeface="Arial"/>
                <a:cs typeface="Arial"/>
              </a:rPr>
              <a:t>CORRECT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4400" spc="-270" dirty="0">
                <a:latin typeface="Arial"/>
                <a:cs typeface="Arial"/>
              </a:rPr>
              <a:t>WELL</a:t>
            </a:r>
            <a:r>
              <a:rPr sz="4400" spc="-405" dirty="0">
                <a:latin typeface="Arial"/>
                <a:cs typeface="Arial"/>
              </a:rPr>
              <a:t> </a:t>
            </a:r>
            <a:r>
              <a:rPr sz="4400" spc="-220" dirty="0">
                <a:latin typeface="Arial"/>
                <a:cs typeface="Arial"/>
              </a:rPr>
              <a:t>DONE!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400" spc="-355" dirty="0">
                <a:latin typeface="Arial"/>
                <a:cs typeface="Arial"/>
              </a:rPr>
              <a:t>YOUR </a:t>
            </a:r>
            <a:r>
              <a:rPr sz="4400" spc="-140" dirty="0">
                <a:latin typeface="Arial"/>
                <a:cs typeface="Arial"/>
              </a:rPr>
              <a:t>A</a:t>
            </a:r>
            <a:r>
              <a:rPr sz="4400" spc="-865" dirty="0">
                <a:latin typeface="Arial"/>
                <a:cs typeface="Arial"/>
              </a:rPr>
              <a:t> </a:t>
            </a:r>
            <a:r>
              <a:rPr sz="4400" spc="-275" dirty="0">
                <a:latin typeface="Arial"/>
                <a:cs typeface="Arial"/>
              </a:rPr>
              <a:t>SUDOKU </a:t>
            </a:r>
            <a:r>
              <a:rPr sz="4400" spc="-320" dirty="0">
                <a:latin typeface="Arial"/>
                <a:cs typeface="Arial"/>
              </a:rPr>
              <a:t>PRO!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CAA9F78F-BFB8-4367-BD9D-A45356602FCA}"/>
              </a:ext>
            </a:extLst>
          </p:cNvPr>
          <p:cNvSpPr/>
          <p:nvPr/>
        </p:nvSpPr>
        <p:spPr>
          <a:xfrm>
            <a:off x="304800" y="1447800"/>
            <a:ext cx="84582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86B9-E1D1-4C48-BD1E-34398B667548}"/>
              </a:ext>
            </a:extLst>
          </p:cNvPr>
          <p:cNvSpPr txBox="1"/>
          <p:nvPr/>
        </p:nvSpPr>
        <p:spPr>
          <a:xfrm flipH="1">
            <a:off x="1600200" y="457200"/>
            <a:ext cx="6476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Let’s play  sudoku</a:t>
            </a:r>
            <a:endParaRPr lang="en-IN" sz="40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20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0D2007BC-A332-4956-B6C5-F45227765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t="8499" r="15833" b="4051"/>
          <a:stretch/>
        </p:blipFill>
        <p:spPr>
          <a:xfrm>
            <a:off x="27296" y="1488742"/>
            <a:ext cx="6573670" cy="5334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00D1F-AB3F-4FDC-B39C-E484C56607EF}"/>
              </a:ext>
            </a:extLst>
          </p:cNvPr>
          <p:cNvSpPr txBox="1"/>
          <p:nvPr/>
        </p:nvSpPr>
        <p:spPr>
          <a:xfrm>
            <a:off x="1447800" y="381000"/>
            <a:ext cx="6573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Let’s play  sudoku</a:t>
            </a:r>
            <a:endParaRPr lang="en-IN" sz="40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DBD81C3-B550-4603-8F9F-52FB733832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73670" y="1520587"/>
            <a:ext cx="257033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9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How to Solve Sudoku Simplest and Easiest Method | HINDI | PCMpedia">
            <a:hlinkClick r:id="" action="ppaction://media"/>
            <a:extLst>
              <a:ext uri="{FF2B5EF4-FFF2-40B4-BE49-F238E27FC236}">
                <a16:creationId xmlns:a16="http://schemas.microsoft.com/office/drawing/2014/main" id="{8B662D5F-AA7A-46EE-A782-D40D5F22A9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3600" y="1981200"/>
            <a:ext cx="5410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219075"/>
            <a:ext cx="56292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187" y="1557337"/>
          <a:ext cx="4646292" cy="4500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62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6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62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9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589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marR="18986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R="18288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marR="17907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224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marR="18732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R="17653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25D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437378" y="2933522"/>
            <a:ext cx="32905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latin typeface="Arial"/>
                <a:cs typeface="Arial"/>
              </a:rPr>
              <a:t>What </a:t>
            </a:r>
            <a:r>
              <a:rPr sz="3600" spc="-95" dirty="0">
                <a:latin typeface="Arial"/>
                <a:cs typeface="Arial"/>
              </a:rPr>
              <a:t>number  </a:t>
            </a:r>
            <a:r>
              <a:rPr sz="3600" spc="-60" dirty="0">
                <a:latin typeface="Arial"/>
                <a:cs typeface="Arial"/>
              </a:rPr>
              <a:t>would </a:t>
            </a:r>
            <a:r>
              <a:rPr sz="3600" spc="-90" dirty="0">
                <a:latin typeface="Arial"/>
                <a:cs typeface="Arial"/>
              </a:rPr>
              <a:t>go </a:t>
            </a:r>
            <a:r>
              <a:rPr sz="3600" spc="-35" dirty="0">
                <a:latin typeface="Arial"/>
                <a:cs typeface="Arial"/>
              </a:rPr>
              <a:t>in </a:t>
            </a:r>
            <a:r>
              <a:rPr sz="3600" spc="-25" dirty="0">
                <a:latin typeface="Arial"/>
                <a:cs typeface="Arial"/>
              </a:rPr>
              <a:t>the  </a:t>
            </a:r>
            <a:r>
              <a:rPr sz="3600" spc="-254" dirty="0">
                <a:latin typeface="Arial"/>
                <a:cs typeface="Arial"/>
              </a:rPr>
              <a:t>YELLOW</a:t>
            </a:r>
            <a:r>
              <a:rPr sz="3600" spc="-340" dirty="0">
                <a:latin typeface="Arial"/>
                <a:cs typeface="Arial"/>
              </a:rPr>
              <a:t> </a:t>
            </a:r>
            <a:r>
              <a:rPr sz="3600" spc="-225" dirty="0">
                <a:latin typeface="Arial"/>
                <a:cs typeface="Arial"/>
              </a:rPr>
              <a:t>square?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219075"/>
            <a:ext cx="77247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85962" y="1557337"/>
          <a:ext cx="4640576" cy="4500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9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589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224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36369" y="6229603"/>
            <a:ext cx="592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Arial"/>
                <a:cs typeface="Arial"/>
              </a:rPr>
              <a:t>See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if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you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can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complete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the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the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Sudoku!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" y="219075"/>
            <a:ext cx="7724775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85962" y="1557337"/>
          <a:ext cx="4640576" cy="4500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6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9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589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224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69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0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36369" y="6229603"/>
            <a:ext cx="592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Arial"/>
                <a:cs typeface="Arial"/>
              </a:rPr>
              <a:t>See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if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you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can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complete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the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rest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the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Sudoku!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FBDA8A-015C-4A93-9E89-074317662448}"/>
                  </a:ext>
                </a:extLst>
              </p14:cNvPr>
              <p14:cNvContentPartPr/>
              <p14:nvPr/>
            </p14:nvContentPartPr>
            <p14:xfrm>
              <a:off x="2107440" y="1705680"/>
              <a:ext cx="4465440" cy="433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FBDA8A-015C-4A93-9E89-0743176624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080" y="1696320"/>
                <a:ext cx="4484160" cy="43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525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4AB973-19D1-4B9B-BB6B-76DD94BE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0571" y="2457571"/>
            <a:ext cx="1942857" cy="1942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E1771-F919-48FC-A976-4A26222F07C1}"/>
              </a:ext>
            </a:extLst>
          </p:cNvPr>
          <p:cNvSpPr txBox="1"/>
          <p:nvPr/>
        </p:nvSpPr>
        <p:spPr>
          <a:xfrm>
            <a:off x="3600571" y="4400428"/>
            <a:ext cx="19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mmons.wikimedia.org/wiki/File:Sudoku.pn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6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BDEA6768-B8E7-4B3D-BD7D-5F1A2A312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9144000" cy="686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8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D1ACFD4-9B84-4ABF-9552-31AD2F32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1600" y="1143000"/>
            <a:ext cx="6896100" cy="5736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9110C-3ABD-46E0-BF22-92D3161DA6B8}"/>
              </a:ext>
            </a:extLst>
          </p:cNvPr>
          <p:cNvSpPr txBox="1"/>
          <p:nvPr/>
        </p:nvSpPr>
        <p:spPr>
          <a:xfrm flipH="1">
            <a:off x="3722369" y="228600"/>
            <a:ext cx="2194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ANSWER</a:t>
            </a:r>
            <a:endParaRPr lang="en-IN" sz="4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82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polygon&#10;&#10;Description automatically generated">
            <a:extLst>
              <a:ext uri="{FF2B5EF4-FFF2-40B4-BE49-F238E27FC236}">
                <a16:creationId xmlns:a16="http://schemas.microsoft.com/office/drawing/2014/main" id="{D3185A5A-B3B1-4E8C-A213-280081D3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674"/>
          <a:stretch/>
        </p:blipFill>
        <p:spPr>
          <a:xfrm>
            <a:off x="1485900" y="1447800"/>
            <a:ext cx="61722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C8ED5C-3698-4C7D-8CC6-BE79420711E8}"/>
              </a:ext>
            </a:extLst>
          </p:cNvPr>
          <p:cNvSpPr txBox="1"/>
          <p:nvPr/>
        </p:nvSpPr>
        <p:spPr>
          <a:xfrm>
            <a:off x="457200" y="1828800"/>
            <a:ext cx="8229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i="1" dirty="0">
                <a:effectLst/>
                <a:latin typeface="Arial Narrow" panose="020B0606020202030204" pitchFamily="34" charset="0"/>
              </a:rPr>
              <a:t>The name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“Sudoku” </a:t>
            </a:r>
            <a:r>
              <a:rPr lang="en-US" sz="2800" i="1" dirty="0">
                <a:effectLst/>
                <a:latin typeface="Arial Narrow" panose="020B0606020202030204" pitchFamily="34" charset="0"/>
              </a:rPr>
              <a:t>can be broken down into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Su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” </a:t>
            </a:r>
            <a:r>
              <a:rPr lang="en-US" sz="2800" i="1" dirty="0">
                <a:effectLst/>
                <a:latin typeface="Arial Narrow" panose="020B0606020202030204" pitchFamily="34" charset="0"/>
              </a:rPr>
              <a:t>which means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“Number” </a:t>
            </a:r>
            <a:r>
              <a:rPr lang="en-US" sz="2800" i="1" dirty="0">
                <a:effectLst/>
                <a:latin typeface="Arial Narrow" panose="020B0606020202030204" pitchFamily="34" charset="0"/>
              </a:rPr>
              <a:t>and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Doku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” </a:t>
            </a:r>
            <a:r>
              <a:rPr lang="en-US" sz="2800" i="1" dirty="0">
                <a:effectLst/>
                <a:latin typeface="Arial Narrow" panose="020B0606020202030204" pitchFamily="34" charset="0"/>
              </a:rPr>
              <a:t>which means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“Single/Only.”</a:t>
            </a: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endParaRPr lang="en-US" sz="2800" i="1" dirty="0">
              <a:solidFill>
                <a:srgbClr val="FF0000"/>
              </a:solidFill>
              <a:effectLst/>
              <a:latin typeface="Arial Narrow" panose="020B0606020202030204" pitchFamily="34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i="1" dirty="0">
                <a:effectLst/>
                <a:latin typeface="Arial Narrow" panose="020B0606020202030204" pitchFamily="34" charset="0"/>
              </a:rPr>
              <a:t>As such, the translation of the game’s name means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“single numbers only.”</a:t>
            </a: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endParaRPr lang="en-US" sz="2800" i="1" dirty="0">
              <a:solidFill>
                <a:srgbClr val="FF0000"/>
              </a:solidFill>
              <a:effectLst/>
              <a:latin typeface="Arial Narrow" panose="020B0606020202030204" pitchFamily="34" charset="0"/>
            </a:endParaRPr>
          </a:p>
          <a:p>
            <a:pPr marL="457200" indent="-457200" algn="l" fontAlgn="base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rgbClr val="3A3A3A"/>
                </a:solidFill>
                <a:effectLst/>
                <a:latin typeface="Arial Narrow" panose="020B0606020202030204" pitchFamily="34" charset="0"/>
              </a:rPr>
              <a:t>While the name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“Sudoku” </a:t>
            </a:r>
            <a:r>
              <a:rPr lang="en-US" sz="2800" i="1" dirty="0">
                <a:solidFill>
                  <a:srgbClr val="3A3A3A"/>
                </a:solidFill>
                <a:effectLst/>
                <a:latin typeface="Arial Narrow" panose="020B0606020202030204" pitchFamily="34" charset="0"/>
              </a:rPr>
              <a:t>comes from Japan, the Japanese actually call it by its original name, which is </a:t>
            </a:r>
            <a:r>
              <a:rPr lang="en-US" sz="2800" i="1" dirty="0">
                <a:solidFill>
                  <a:srgbClr val="FF0000"/>
                </a:solidFill>
                <a:effectLst/>
                <a:latin typeface="Arial Narrow" panose="020B0606020202030204" pitchFamily="34" charset="0"/>
              </a:rPr>
              <a:t>“Number Place.”</a:t>
            </a:r>
            <a:endParaRPr lang="en-US" sz="2800" i="0" dirty="0">
              <a:solidFill>
                <a:srgbClr val="3A3A3A"/>
              </a:solidFill>
              <a:effectLst/>
              <a:latin typeface="Arial Narrow" panose="020B0606020202030204" pitchFamily="34" charset="0"/>
            </a:endParaRPr>
          </a:p>
          <a:p>
            <a:pPr algn="l" fontAlgn="base"/>
            <a:endParaRPr lang="en-US" sz="2800" i="0" dirty="0">
              <a:solidFill>
                <a:srgbClr val="3A3A3A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9EFEC-91F8-4C69-A94F-7B503DB9B82A}"/>
              </a:ext>
            </a:extLst>
          </p:cNvPr>
          <p:cNvSpPr txBox="1"/>
          <p:nvPr/>
        </p:nvSpPr>
        <p:spPr>
          <a:xfrm flipH="1">
            <a:off x="3352800" y="395674"/>
            <a:ext cx="224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SUDOKU</a:t>
            </a:r>
            <a:endParaRPr lang="en-IN" sz="44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36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926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2286000"/>
            <a:ext cx="4000500" cy="9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4642" y="1656715"/>
            <a:ext cx="8282305" cy="4742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Here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are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a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few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Sudoku</a:t>
            </a:r>
            <a:r>
              <a:rPr sz="2400" spc="-34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Websites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that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you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can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practice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some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more: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Arial"/>
              <a:cs typeface="Arial"/>
            </a:endParaRPr>
          </a:p>
          <a:p>
            <a:pPr marL="756285" indent="-744220">
              <a:lnSpc>
                <a:spcPct val="100000"/>
              </a:lnSpc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400" u="heavy" spc="-8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  <a:hlinkClick r:id="rId3"/>
              </a:rPr>
              <a:t>www.websudoku.com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756285" indent="-744220">
              <a:lnSpc>
                <a:spcPct val="100000"/>
              </a:lnSpc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400" u="heavy" spc="-65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  <a:hlinkClick r:id="rId4"/>
              </a:rPr>
              <a:t>www.sudokufun.com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Arial"/>
              <a:cs typeface="Arial"/>
            </a:endParaRPr>
          </a:p>
          <a:p>
            <a:pPr marL="756285" indent="-744220">
              <a:lnSpc>
                <a:spcPct val="100000"/>
              </a:lnSpc>
              <a:buClr>
                <a:srgbClr val="000000"/>
              </a:buClr>
              <a:buChar char="•"/>
              <a:tabLst>
                <a:tab pos="756285" algn="l"/>
                <a:tab pos="756920" algn="l"/>
              </a:tabLst>
            </a:pPr>
            <a:r>
              <a:rPr sz="2400" u="heavy" spc="-60" dirty="0">
                <a:solidFill>
                  <a:srgbClr val="168AB9"/>
                </a:solidFill>
                <a:uFill>
                  <a:solidFill>
                    <a:srgbClr val="168AB9"/>
                  </a:solidFill>
                </a:uFill>
                <a:latin typeface="Arial"/>
                <a:cs typeface="Arial"/>
                <a:hlinkClick r:id="rId5"/>
              </a:rPr>
              <a:t>www.dailymail.co.uk/coffeebreak/puzzles/sudoku.html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 dirty="0">
              <a:latin typeface="Arial"/>
              <a:cs typeface="Arial"/>
            </a:endParaRPr>
          </a:p>
          <a:p>
            <a:pPr marL="756285" marR="904240" algn="ctr">
              <a:lnSpc>
                <a:spcPct val="100000"/>
              </a:lnSpc>
            </a:pPr>
            <a:r>
              <a:rPr sz="2400" spc="-45" dirty="0">
                <a:latin typeface="Arial"/>
                <a:cs typeface="Arial"/>
              </a:rPr>
              <a:t>Hopefully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now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you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will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be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able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complete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a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Sudoku  </a:t>
            </a:r>
            <a:r>
              <a:rPr sz="2400" spc="-50" dirty="0">
                <a:latin typeface="Arial"/>
                <a:cs typeface="Arial"/>
              </a:rPr>
              <a:t>by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yourself,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either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online,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or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in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paper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or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90" dirty="0">
                <a:latin typeface="Arial"/>
                <a:cs typeface="Arial"/>
              </a:rPr>
              <a:t>it</a:t>
            </a:r>
            <a:endParaRPr sz="2400" dirty="0">
              <a:latin typeface="Arial"/>
              <a:cs typeface="Arial"/>
            </a:endParaRPr>
          </a:p>
          <a:p>
            <a:pPr marL="1906905" marR="2054225" algn="ctr">
              <a:lnSpc>
                <a:spcPct val="100000"/>
              </a:lnSpc>
              <a:spcBef>
                <a:spcPts val="5"/>
              </a:spcBef>
            </a:pPr>
            <a:r>
              <a:rPr sz="2400" spc="10" dirty="0">
                <a:latin typeface="Arial"/>
                <a:cs typeface="Arial"/>
              </a:rPr>
              <a:t>might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even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tempt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you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purchase  </a:t>
            </a:r>
            <a:r>
              <a:rPr sz="2400" spc="-160" dirty="0">
                <a:latin typeface="Arial"/>
                <a:cs typeface="Arial"/>
              </a:rPr>
              <a:t>a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Sudoku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Book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(who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knows!)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02BC4-C43B-4F41-9E11-8C46913A4074}"/>
              </a:ext>
            </a:extLst>
          </p:cNvPr>
          <p:cNvSpPr txBox="1"/>
          <p:nvPr/>
        </p:nvSpPr>
        <p:spPr>
          <a:xfrm flipH="1">
            <a:off x="2362200" y="422735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SUDOKU SITES</a:t>
            </a:r>
            <a:endParaRPr lang="en-IN" sz="44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3514D8-8C95-4BE3-AA97-7E821BED4D3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64AB0-7681-4456-8B48-85A365753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91439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6496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54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1E56A-290B-4791-8EDA-66D511B7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0600" y="1676400"/>
            <a:ext cx="7162800" cy="49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89DA78-7852-438D-BAE5-28ACC40C8335}"/>
              </a:ext>
            </a:extLst>
          </p:cNvPr>
          <p:cNvSpPr txBox="1"/>
          <p:nvPr/>
        </p:nvSpPr>
        <p:spPr>
          <a:xfrm>
            <a:off x="419100" y="1874728"/>
            <a:ext cx="5981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 Narrow" panose="020B0606020202030204" pitchFamily="34" charset="0"/>
              </a:rPr>
              <a:t>If you did not already know it, Sudoku is a fun game that is great as a mental workout . If you are looking for a game that can prove to get easier over time and present a challenge for your mental capacity, Sudoku is it. Whether you are young or old, this game offers the opportunity to occupy your mind while it provides a variety of other physical and mental health benefits too.</a:t>
            </a:r>
            <a:endParaRPr lang="en-IN" sz="2800" i="1" dirty="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D4BDC-BE26-429B-9DD5-F2B30AABB6F6}"/>
              </a:ext>
            </a:extLst>
          </p:cNvPr>
          <p:cNvSpPr txBox="1"/>
          <p:nvPr/>
        </p:nvSpPr>
        <p:spPr>
          <a:xfrm flipH="1">
            <a:off x="1905000" y="457200"/>
            <a:ext cx="5059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HEALTH BENEFITS</a:t>
            </a:r>
            <a:endParaRPr lang="en-IN" sz="40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0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CC00A-CDAF-40A7-82B6-A6A6712832AF}"/>
              </a:ext>
            </a:extLst>
          </p:cNvPr>
          <p:cNvSpPr txBox="1"/>
          <p:nvPr/>
        </p:nvSpPr>
        <p:spPr>
          <a:xfrm>
            <a:off x="228600" y="381000"/>
            <a:ext cx="8382000" cy="604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Sudoku is, arguably one of few good addictions to have.</a:t>
            </a:r>
          </a:p>
          <a:p>
            <a:pPr algn="l" fontAlgn="base"/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It is known to offer its aficionados the following health benefits:</a:t>
            </a:r>
          </a:p>
          <a:p>
            <a:pPr algn="l" fontAlgn="base"/>
            <a:endParaRPr lang="en-US" sz="28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Exercise for the brain, along with alertness, which helps with mental development.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Concentration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Goal setting,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Reduced emotional over-thinking and panic or anxiety,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Focused mind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Patience,</a:t>
            </a:r>
          </a:p>
          <a:p>
            <a:pPr marL="457200" indent="-457200"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i="1" dirty="0">
                <a:latin typeface="Arial Narrow" panose="020B0606020202030204" pitchFamily="34" charset="0"/>
              </a:rPr>
              <a:t>Sense of achievement etc.</a:t>
            </a:r>
          </a:p>
        </p:txBody>
      </p:sp>
    </p:spTree>
    <p:extLst>
      <p:ext uri="{BB962C8B-B14F-4D97-AF65-F5344CB8AC3E}">
        <p14:creationId xmlns:p14="http://schemas.microsoft.com/office/powerpoint/2010/main" val="293839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0240" y="2018538"/>
            <a:ext cx="7559040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132080" algn="l"/>
              </a:tabLst>
            </a:pPr>
            <a:r>
              <a:rPr sz="3200" i="1" spc="-75" dirty="0">
                <a:latin typeface="Arial Narrow" panose="020B0606020202030204" pitchFamily="34" charset="0"/>
                <a:cs typeface="Arial"/>
              </a:rPr>
              <a:t>Sudoku</a:t>
            </a:r>
            <a:r>
              <a:rPr sz="3200" i="1" spc="-14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65" dirty="0">
                <a:latin typeface="Arial Narrow" panose="020B0606020202030204" pitchFamily="34" charset="0"/>
                <a:cs typeface="Arial"/>
              </a:rPr>
              <a:t>requires</a:t>
            </a:r>
            <a:r>
              <a:rPr sz="3200" i="1" spc="-16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0" dirty="0">
                <a:latin typeface="Arial Narrow" panose="020B0606020202030204" pitchFamily="34" charset="0"/>
                <a:cs typeface="Arial"/>
              </a:rPr>
              <a:t>no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45" dirty="0">
                <a:latin typeface="Arial Narrow" panose="020B0606020202030204" pitchFamily="34" charset="0"/>
                <a:cs typeface="Arial"/>
              </a:rPr>
              <a:t>calculation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25" dirty="0">
                <a:latin typeface="Arial Narrow" panose="020B0606020202030204" pitchFamily="34" charset="0"/>
                <a:cs typeface="Arial"/>
              </a:rPr>
              <a:t>or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15" dirty="0">
                <a:latin typeface="Arial Narrow" panose="020B0606020202030204" pitchFamily="34" charset="0"/>
                <a:cs typeface="Arial"/>
              </a:rPr>
              <a:t>arithmetic</a:t>
            </a:r>
            <a:r>
              <a:rPr sz="3200" i="1" spc="-14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0" dirty="0">
                <a:latin typeface="Arial Narrow" panose="020B0606020202030204" pitchFamily="34" charset="0"/>
                <a:cs typeface="Arial"/>
              </a:rPr>
              <a:t>skills.</a:t>
            </a:r>
            <a:endParaRPr sz="3200" i="1" dirty="0">
              <a:latin typeface="Arial Narrow" panose="020B0606020202030204" pitchFamily="34" charset="0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Ø"/>
            </a:pPr>
            <a:endParaRPr sz="3200" i="1" dirty="0">
              <a:latin typeface="Arial Narrow" panose="020B0606020202030204" pitchFamily="34" charset="0"/>
              <a:cs typeface="Arial"/>
            </a:endParaRPr>
          </a:p>
          <a:p>
            <a:pPr marL="469900" marR="5080" indent="-4572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136525" algn="l"/>
              </a:tabLst>
            </a:pPr>
            <a:r>
              <a:rPr sz="3200" i="1" spc="30" dirty="0">
                <a:latin typeface="Arial Narrow" panose="020B0606020202030204" pitchFamily="34" charset="0"/>
                <a:cs typeface="Arial"/>
              </a:rPr>
              <a:t>It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80" dirty="0">
                <a:latin typeface="Arial Narrow" panose="020B0606020202030204" pitchFamily="34" charset="0"/>
                <a:cs typeface="Arial"/>
              </a:rPr>
              <a:t>is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60" dirty="0">
                <a:latin typeface="Arial Narrow" panose="020B0606020202030204" pitchFamily="34" charset="0"/>
                <a:cs typeface="Arial"/>
              </a:rPr>
              <a:t>essentially</a:t>
            </a:r>
            <a:r>
              <a:rPr sz="3200" i="1" spc="-16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120" dirty="0">
                <a:latin typeface="Arial Narrow" panose="020B0606020202030204" pitchFamily="34" charset="0"/>
                <a:cs typeface="Arial"/>
              </a:rPr>
              <a:t>a</a:t>
            </a:r>
            <a:r>
              <a:rPr sz="3200" i="1" spc="-13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75" dirty="0">
                <a:latin typeface="Arial Narrow" panose="020B0606020202030204" pitchFamily="34" charset="0"/>
                <a:cs typeface="Arial"/>
              </a:rPr>
              <a:t>game</a:t>
            </a:r>
            <a:r>
              <a:rPr sz="3200" i="1" spc="-12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10" dirty="0">
                <a:latin typeface="Arial Narrow" panose="020B0606020202030204" pitchFamily="34" charset="0"/>
                <a:cs typeface="Arial"/>
              </a:rPr>
              <a:t>of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0" dirty="0">
                <a:latin typeface="Arial Narrow" panose="020B0606020202030204" pitchFamily="34" charset="0"/>
                <a:cs typeface="Arial"/>
              </a:rPr>
              <a:t>placing</a:t>
            </a:r>
            <a:r>
              <a:rPr sz="3200" i="1" spc="-15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70" dirty="0">
                <a:latin typeface="Arial Narrow" panose="020B0606020202030204" pitchFamily="34" charset="0"/>
                <a:cs typeface="Arial"/>
              </a:rPr>
              <a:t>numbers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20" dirty="0">
                <a:latin typeface="Arial Narrow" panose="020B0606020202030204" pitchFamily="34" charset="0"/>
                <a:cs typeface="Arial"/>
              </a:rPr>
              <a:t>in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90" dirty="0">
                <a:latin typeface="Arial Narrow" panose="020B0606020202030204" pitchFamily="34" charset="0"/>
                <a:cs typeface="Arial"/>
              </a:rPr>
              <a:t>squares,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65" dirty="0">
                <a:latin typeface="Arial Narrow" panose="020B0606020202030204" pitchFamily="34" charset="0"/>
                <a:cs typeface="Arial"/>
              </a:rPr>
              <a:t>using</a:t>
            </a:r>
            <a:r>
              <a:rPr sz="3200" i="1" spc="-15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5" dirty="0">
                <a:latin typeface="Arial Narrow" panose="020B0606020202030204" pitchFamily="34" charset="0"/>
                <a:cs typeface="Arial"/>
              </a:rPr>
              <a:t>very</a:t>
            </a:r>
            <a:r>
              <a:rPr sz="3200" i="1" spc="-13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5" dirty="0">
                <a:latin typeface="Arial Narrow" panose="020B0606020202030204" pitchFamily="34" charset="0"/>
                <a:cs typeface="Arial"/>
              </a:rPr>
              <a:t>simple</a:t>
            </a:r>
            <a:r>
              <a:rPr sz="3200" i="1" spc="-15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65" dirty="0">
                <a:latin typeface="Arial Narrow" panose="020B0606020202030204" pitchFamily="34" charset="0"/>
                <a:cs typeface="Arial"/>
              </a:rPr>
              <a:t>rules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10" dirty="0">
                <a:latin typeface="Arial Narrow" panose="020B0606020202030204" pitchFamily="34" charset="0"/>
                <a:cs typeface="Arial"/>
              </a:rPr>
              <a:t>of  </a:t>
            </a:r>
            <a:r>
              <a:rPr sz="3200" i="1" spc="-35" dirty="0">
                <a:latin typeface="Arial Narrow" panose="020B0606020202030204" pitchFamily="34" charset="0"/>
                <a:cs typeface="Arial"/>
              </a:rPr>
              <a:t>logic </a:t>
            </a:r>
            <a:r>
              <a:rPr sz="3200" i="1" spc="-75" dirty="0">
                <a:latin typeface="Arial Narrow" panose="020B0606020202030204" pitchFamily="34" charset="0"/>
                <a:cs typeface="Arial"/>
              </a:rPr>
              <a:t>and</a:t>
            </a:r>
            <a:r>
              <a:rPr sz="3200" i="1" spc="-28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40" dirty="0">
                <a:latin typeface="Arial Narrow" panose="020B0606020202030204" pitchFamily="34" charset="0"/>
                <a:cs typeface="Arial"/>
              </a:rPr>
              <a:t>deduction.</a:t>
            </a:r>
            <a:endParaRPr sz="3200" i="1" dirty="0">
              <a:latin typeface="Arial Narrow" panose="020B060602020203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i="1" dirty="0">
              <a:latin typeface="Arial Narrow" panose="020B060602020203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182245" algn="l"/>
              </a:tabLst>
            </a:pPr>
            <a:r>
              <a:rPr sz="3200" i="1" spc="30" dirty="0">
                <a:latin typeface="Arial Narrow" panose="020B0606020202030204" pitchFamily="34" charset="0"/>
                <a:cs typeface="Arial"/>
              </a:rPr>
              <a:t>It</a:t>
            </a:r>
            <a:r>
              <a:rPr sz="3200" i="1" spc="-14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100" dirty="0">
                <a:latin typeface="Arial Narrow" panose="020B0606020202030204" pitchFamily="34" charset="0"/>
                <a:cs typeface="Arial"/>
              </a:rPr>
              <a:t>can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75" dirty="0">
                <a:latin typeface="Arial Narrow" panose="020B0606020202030204" pitchFamily="34" charset="0"/>
                <a:cs typeface="Arial"/>
              </a:rPr>
              <a:t>be</a:t>
            </a:r>
            <a:r>
              <a:rPr sz="3200" i="1" spc="-13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5" dirty="0">
                <a:latin typeface="Arial Narrow" panose="020B0606020202030204" pitchFamily="34" charset="0"/>
                <a:cs typeface="Arial"/>
              </a:rPr>
              <a:t>played</a:t>
            </a:r>
            <a:r>
              <a:rPr sz="3200" i="1" spc="-15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40" dirty="0">
                <a:latin typeface="Arial Narrow" panose="020B0606020202030204" pitchFamily="34" charset="0"/>
                <a:cs typeface="Arial"/>
              </a:rPr>
              <a:t>by</a:t>
            </a:r>
            <a:r>
              <a:rPr sz="3200" i="1" spc="-13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40" dirty="0">
                <a:latin typeface="Arial Narrow" panose="020B0606020202030204" pitchFamily="34" charset="0"/>
                <a:cs typeface="Arial"/>
              </a:rPr>
              <a:t>children</a:t>
            </a:r>
            <a:r>
              <a:rPr sz="3200" i="1" spc="-15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75" dirty="0">
                <a:latin typeface="Arial Narrow" panose="020B0606020202030204" pitchFamily="34" charset="0"/>
                <a:cs typeface="Arial"/>
              </a:rPr>
              <a:t>and</a:t>
            </a:r>
            <a:r>
              <a:rPr sz="3200" i="1" spc="-14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45" dirty="0">
                <a:latin typeface="Arial Narrow" panose="020B0606020202030204" pitchFamily="34" charset="0"/>
                <a:cs typeface="Arial"/>
              </a:rPr>
              <a:t>adults</a:t>
            </a:r>
            <a:r>
              <a:rPr sz="3200" i="1" spc="-12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75" dirty="0">
                <a:latin typeface="Arial Narrow" panose="020B0606020202030204" pitchFamily="34" charset="0"/>
                <a:cs typeface="Arial"/>
              </a:rPr>
              <a:t>and</a:t>
            </a:r>
            <a:r>
              <a:rPr sz="3200" i="1" spc="-14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15" dirty="0">
                <a:latin typeface="Arial Narrow" panose="020B0606020202030204" pitchFamily="34" charset="0"/>
                <a:cs typeface="Arial"/>
              </a:rPr>
              <a:t>the</a:t>
            </a:r>
            <a:r>
              <a:rPr sz="3200" i="1" spc="-13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65" dirty="0">
                <a:latin typeface="Arial Narrow" panose="020B0606020202030204" pitchFamily="34" charset="0"/>
                <a:cs typeface="Arial"/>
              </a:rPr>
              <a:t>rules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80" dirty="0">
                <a:latin typeface="Arial Narrow" panose="020B0606020202030204" pitchFamily="34" charset="0"/>
                <a:cs typeface="Arial"/>
              </a:rPr>
              <a:t>are</a:t>
            </a:r>
            <a:r>
              <a:rPr sz="3200" i="1" spc="-13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5" dirty="0">
                <a:latin typeface="Arial Narrow" panose="020B0606020202030204" pitchFamily="34" charset="0"/>
                <a:cs typeface="Arial"/>
              </a:rPr>
              <a:t>simple</a:t>
            </a:r>
            <a:r>
              <a:rPr sz="3200" i="1" spc="-160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35" dirty="0">
                <a:latin typeface="Arial Narrow" panose="020B0606020202030204" pitchFamily="34" charset="0"/>
                <a:cs typeface="Arial"/>
              </a:rPr>
              <a:t>to</a:t>
            </a:r>
            <a:r>
              <a:rPr sz="3200" i="1" spc="-145" dirty="0">
                <a:latin typeface="Arial Narrow" panose="020B0606020202030204" pitchFamily="34" charset="0"/>
                <a:cs typeface="Arial"/>
              </a:rPr>
              <a:t> </a:t>
            </a:r>
            <a:r>
              <a:rPr sz="3200" i="1" spc="-50" dirty="0">
                <a:latin typeface="Arial Narrow" panose="020B0606020202030204" pitchFamily="34" charset="0"/>
                <a:cs typeface="Arial"/>
              </a:rPr>
              <a:t>learn.</a:t>
            </a:r>
            <a:endParaRPr sz="3200" i="1" dirty="0">
              <a:latin typeface="Arial Narrow" panose="020B060602020203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4E74A-4797-4F5B-BC3C-FF49E4DB73C6}"/>
              </a:ext>
            </a:extLst>
          </p:cNvPr>
          <p:cNvSpPr txBox="1"/>
          <p:nvPr/>
        </p:nvSpPr>
        <p:spPr>
          <a:xfrm flipH="1">
            <a:off x="2423159" y="381000"/>
            <a:ext cx="429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WHAT IS SUDOKU ?</a:t>
            </a:r>
            <a:endParaRPr lang="en-IN" sz="32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5620" y="1828800"/>
            <a:ext cx="8112760" cy="40293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8895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90" dirty="0">
                <a:latin typeface="Arial"/>
                <a:cs typeface="Arial"/>
              </a:rPr>
              <a:t>The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objective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of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game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is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to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fill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all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the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blank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100" dirty="0">
                <a:latin typeface="Arial"/>
                <a:cs typeface="Arial"/>
              </a:rPr>
              <a:t>squares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in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120" dirty="0">
                <a:latin typeface="Arial"/>
                <a:cs typeface="Arial"/>
              </a:rPr>
              <a:t>a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game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with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correct  </a:t>
            </a:r>
            <a:r>
              <a:rPr spc="-65" dirty="0">
                <a:latin typeface="Arial"/>
                <a:cs typeface="Arial"/>
              </a:rPr>
              <a:t>numbers. </a:t>
            </a:r>
            <a:r>
              <a:rPr spc="-75" dirty="0">
                <a:latin typeface="Arial"/>
                <a:cs typeface="Arial"/>
              </a:rPr>
              <a:t>There </a:t>
            </a:r>
            <a:r>
              <a:rPr spc="-80" dirty="0">
                <a:latin typeface="Arial"/>
                <a:cs typeface="Arial"/>
              </a:rPr>
              <a:t>are </a:t>
            </a:r>
            <a:r>
              <a:rPr spc="-30" dirty="0">
                <a:latin typeface="Arial"/>
                <a:cs typeface="Arial"/>
              </a:rPr>
              <a:t>three </a:t>
            </a:r>
            <a:r>
              <a:rPr spc="-55" dirty="0">
                <a:latin typeface="Arial"/>
                <a:cs typeface="Arial"/>
              </a:rPr>
              <a:t>very simple </a:t>
            </a:r>
            <a:r>
              <a:rPr spc="-45" dirty="0">
                <a:latin typeface="Arial"/>
                <a:cs typeface="Arial"/>
              </a:rPr>
              <a:t>constraints </a:t>
            </a:r>
            <a:r>
              <a:rPr spc="35" dirty="0">
                <a:latin typeface="Arial"/>
                <a:cs typeface="Arial"/>
              </a:rPr>
              <a:t>to </a:t>
            </a:r>
            <a:r>
              <a:rPr spc="-10" dirty="0">
                <a:latin typeface="Arial"/>
                <a:cs typeface="Arial"/>
              </a:rPr>
              <a:t>follow. </a:t>
            </a:r>
            <a:r>
              <a:rPr spc="-55" dirty="0">
                <a:latin typeface="Arial"/>
                <a:cs typeface="Arial"/>
              </a:rPr>
              <a:t>In </a:t>
            </a:r>
            <a:r>
              <a:rPr spc="-120" dirty="0">
                <a:latin typeface="Arial"/>
                <a:cs typeface="Arial"/>
              </a:rPr>
              <a:t>a </a:t>
            </a:r>
            <a:r>
              <a:rPr spc="-60" dirty="0">
                <a:latin typeface="Arial"/>
                <a:cs typeface="Arial"/>
              </a:rPr>
              <a:t>9 </a:t>
            </a:r>
            <a:r>
              <a:rPr spc="-40" dirty="0">
                <a:latin typeface="Arial"/>
                <a:cs typeface="Arial"/>
              </a:rPr>
              <a:t>by </a:t>
            </a:r>
            <a:r>
              <a:rPr spc="-60" dirty="0">
                <a:latin typeface="Arial"/>
                <a:cs typeface="Arial"/>
              </a:rPr>
              <a:t>9 </a:t>
            </a:r>
            <a:r>
              <a:rPr spc="-90" dirty="0">
                <a:latin typeface="Arial"/>
                <a:cs typeface="Arial"/>
              </a:rPr>
              <a:t>square  </a:t>
            </a:r>
            <a:r>
              <a:rPr spc="-75" dirty="0">
                <a:latin typeface="Arial"/>
                <a:cs typeface="Arial"/>
              </a:rPr>
              <a:t>Sudoku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game:</a:t>
            </a:r>
            <a:endParaRPr dirty="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v"/>
            </a:pPr>
            <a:endParaRPr dirty="0">
              <a:latin typeface="Arial"/>
              <a:cs typeface="Arial"/>
            </a:endParaRPr>
          </a:p>
          <a:p>
            <a:pPr marL="297815" indent="-285750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Ø"/>
              <a:tabLst>
                <a:tab pos="136525" algn="l"/>
              </a:tabLst>
            </a:pPr>
            <a:r>
              <a:rPr i="1" spc="-90" dirty="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i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row</a:t>
            </a:r>
            <a:r>
              <a:rPr i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1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i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70" dirty="0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5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50" dirty="0">
                <a:solidFill>
                  <a:srgbClr val="FF0000"/>
                </a:solidFill>
                <a:latin typeface="Arial"/>
                <a:cs typeface="Arial"/>
              </a:rPr>
              <a:t>include</a:t>
            </a:r>
            <a:r>
              <a:rPr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5" dirty="0">
                <a:solidFill>
                  <a:srgbClr val="FF0000"/>
                </a:solidFill>
                <a:latin typeface="Arial"/>
                <a:cs typeface="Arial"/>
              </a:rPr>
              <a:t>digits</a:t>
            </a:r>
            <a:r>
              <a:rPr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9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through</a:t>
            </a:r>
            <a:r>
              <a:rPr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70" dirty="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40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endParaRPr i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297815" indent="-2857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36525" algn="l"/>
              </a:tabLst>
            </a:pPr>
            <a:r>
              <a:rPr i="1" spc="-90" dirty="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i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45" dirty="0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1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i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70" dirty="0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5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50" dirty="0">
                <a:solidFill>
                  <a:srgbClr val="FF0000"/>
                </a:solidFill>
                <a:latin typeface="Arial"/>
                <a:cs typeface="Arial"/>
              </a:rPr>
              <a:t>include</a:t>
            </a:r>
            <a:r>
              <a:rPr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5" dirty="0">
                <a:solidFill>
                  <a:srgbClr val="FF0000"/>
                </a:solidFill>
                <a:latin typeface="Arial"/>
                <a:cs typeface="Arial"/>
              </a:rPr>
              <a:t>digits</a:t>
            </a:r>
            <a:r>
              <a:rPr i="1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9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through</a:t>
            </a:r>
            <a:r>
              <a:rPr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70" dirty="0">
                <a:solidFill>
                  <a:srgbClr val="FF0000"/>
                </a:solidFill>
                <a:latin typeface="Arial"/>
                <a:cs typeface="Arial"/>
              </a:rPr>
              <a:t>any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40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endParaRPr i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297815" indent="-2857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36525" algn="l"/>
              </a:tabLst>
            </a:pPr>
            <a:r>
              <a:rPr i="1" spc="-90" dirty="0">
                <a:solidFill>
                  <a:srgbClr val="FF0000"/>
                </a:solidFill>
                <a:latin typeface="Arial"/>
                <a:cs typeface="Arial"/>
              </a:rPr>
              <a:t>Every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9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4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9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5" dirty="0">
                <a:solidFill>
                  <a:srgbClr val="FF0000"/>
                </a:solidFill>
                <a:latin typeface="Arial"/>
                <a:cs typeface="Arial"/>
              </a:rPr>
              <a:t>subsection</a:t>
            </a:r>
            <a:r>
              <a:rPr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1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i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i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40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90" dirty="0">
                <a:solidFill>
                  <a:srgbClr val="FF0000"/>
                </a:solidFill>
                <a:latin typeface="Arial"/>
                <a:cs typeface="Arial"/>
              </a:rPr>
              <a:t>square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0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50" dirty="0">
                <a:solidFill>
                  <a:srgbClr val="FF0000"/>
                </a:solidFill>
                <a:latin typeface="Arial"/>
                <a:cs typeface="Arial"/>
              </a:rPr>
              <a:t>include</a:t>
            </a:r>
            <a:r>
              <a:rPr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3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i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5" dirty="0">
                <a:solidFill>
                  <a:srgbClr val="FF0000"/>
                </a:solidFill>
                <a:latin typeface="Arial"/>
                <a:cs typeface="Arial"/>
              </a:rPr>
              <a:t>digits</a:t>
            </a:r>
            <a:r>
              <a:rPr i="1"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19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20" dirty="0">
                <a:solidFill>
                  <a:srgbClr val="FF0000"/>
                </a:solidFill>
                <a:latin typeface="Arial"/>
                <a:cs typeface="Arial"/>
              </a:rPr>
              <a:t>through</a:t>
            </a:r>
            <a:r>
              <a:rPr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i="1" spc="-6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i="1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pc="-40" dirty="0">
                <a:latin typeface="Arial"/>
                <a:cs typeface="Arial"/>
              </a:rPr>
              <a:t>Similarly,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spc="-55" dirty="0">
                <a:latin typeface="Arial"/>
                <a:cs typeface="Arial"/>
              </a:rPr>
              <a:t>smaller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Sudoku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puzzles,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-105" dirty="0">
                <a:latin typeface="Arial"/>
                <a:cs typeface="Arial"/>
              </a:rPr>
              <a:t>such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as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the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4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x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4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puzzle,</a:t>
            </a:r>
            <a:r>
              <a:rPr spc="-155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must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have</a:t>
            </a:r>
            <a:r>
              <a:rPr spc="-11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the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numerals</a:t>
            </a:r>
            <a:endParaRPr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v"/>
            </a:pPr>
            <a:r>
              <a:rPr spc="-195" dirty="0">
                <a:latin typeface="Arial"/>
                <a:cs typeface="Arial"/>
              </a:rPr>
              <a:t>1</a:t>
            </a:r>
            <a:r>
              <a:rPr spc="-15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through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4</a:t>
            </a:r>
            <a:r>
              <a:rPr spc="-15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in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each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row,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column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and</a:t>
            </a:r>
            <a:r>
              <a:rPr spc="-140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subsection.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Arial"/>
              <a:cs typeface="Arial"/>
            </a:endParaRPr>
          </a:p>
          <a:p>
            <a:pPr marL="298450" marR="31750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spc="-60" dirty="0">
                <a:latin typeface="Arial"/>
                <a:cs typeface="Arial"/>
              </a:rPr>
              <a:t>Larger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Sudoku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games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(16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by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16)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must</a:t>
            </a:r>
            <a:r>
              <a:rPr spc="-145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have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numerals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-195" dirty="0">
                <a:latin typeface="Arial"/>
                <a:cs typeface="Arial"/>
              </a:rPr>
              <a:t>1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through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130" dirty="0">
                <a:latin typeface="Arial"/>
                <a:cs typeface="Arial"/>
              </a:rPr>
              <a:t>16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in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100" dirty="0">
                <a:latin typeface="Arial"/>
                <a:cs typeface="Arial"/>
              </a:rPr>
              <a:t>each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row,  </a:t>
            </a:r>
            <a:r>
              <a:rPr spc="-50" dirty="0">
                <a:latin typeface="Arial"/>
                <a:cs typeface="Arial"/>
              </a:rPr>
              <a:t>column</a:t>
            </a:r>
            <a:r>
              <a:rPr spc="-150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and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region.</a:t>
            </a:r>
            <a:r>
              <a:rPr spc="-265" dirty="0">
                <a:latin typeface="Arial"/>
                <a:cs typeface="Arial"/>
              </a:rPr>
              <a:t> </a:t>
            </a:r>
            <a:r>
              <a:rPr spc="-90" dirty="0">
                <a:latin typeface="Arial"/>
                <a:cs typeface="Arial"/>
              </a:rPr>
              <a:t>The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principles</a:t>
            </a:r>
            <a:r>
              <a:rPr spc="-18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are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the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same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whatever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the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size</a:t>
            </a:r>
            <a:r>
              <a:rPr spc="-15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of</a:t>
            </a:r>
            <a:r>
              <a:rPr spc="-12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the</a:t>
            </a:r>
            <a:r>
              <a:rPr spc="-135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game.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9A799-B9E3-444A-B1B5-34EB3D2D5913}"/>
              </a:ext>
            </a:extLst>
          </p:cNvPr>
          <p:cNvSpPr txBox="1"/>
          <p:nvPr/>
        </p:nvSpPr>
        <p:spPr>
          <a:xfrm>
            <a:off x="1600201" y="381000"/>
            <a:ext cx="675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OBJECTIVE OF SUDOKU</a:t>
            </a:r>
            <a:endParaRPr lang="en-IN" sz="36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1752600"/>
            <a:ext cx="7567295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53365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2400" i="1" spc="-90" dirty="0">
                <a:latin typeface="Arial"/>
                <a:cs typeface="Arial"/>
              </a:rPr>
              <a:t>Every</a:t>
            </a:r>
            <a:r>
              <a:rPr sz="2400" i="1" spc="-204" dirty="0">
                <a:latin typeface="Arial"/>
                <a:cs typeface="Arial"/>
              </a:rPr>
              <a:t> </a:t>
            </a:r>
            <a:r>
              <a:rPr sz="2400" i="1" spc="-75" dirty="0">
                <a:latin typeface="Arial"/>
                <a:cs typeface="Arial"/>
              </a:rPr>
              <a:t>Sudoku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95" dirty="0">
                <a:latin typeface="Arial"/>
                <a:cs typeface="Arial"/>
              </a:rPr>
              <a:t>games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70" dirty="0">
                <a:latin typeface="Arial"/>
                <a:cs typeface="Arial"/>
              </a:rPr>
              <a:t>begins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20" dirty="0">
                <a:latin typeface="Arial"/>
                <a:cs typeface="Arial"/>
              </a:rPr>
              <a:t>with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120" dirty="0">
                <a:latin typeface="Arial"/>
                <a:cs typeface="Arial"/>
              </a:rPr>
              <a:t>a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50" dirty="0">
                <a:latin typeface="Arial"/>
                <a:cs typeface="Arial"/>
              </a:rPr>
              <a:t>number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10" dirty="0">
                <a:latin typeface="Arial"/>
                <a:cs typeface="Arial"/>
              </a:rPr>
              <a:t>of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squares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60" dirty="0">
                <a:latin typeface="Arial"/>
                <a:cs typeface="Arial"/>
              </a:rPr>
              <a:t>already</a:t>
            </a:r>
            <a:r>
              <a:rPr sz="2400" i="1" spc="-1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filled</a:t>
            </a:r>
            <a:r>
              <a:rPr sz="2400" i="1" spc="-165" dirty="0">
                <a:latin typeface="Arial"/>
                <a:cs typeface="Arial"/>
              </a:rPr>
              <a:t> </a:t>
            </a:r>
            <a:r>
              <a:rPr sz="2400" i="1" spc="-20" dirty="0">
                <a:latin typeface="Arial"/>
                <a:cs typeface="Arial"/>
              </a:rPr>
              <a:t>in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70" dirty="0">
                <a:latin typeface="Arial"/>
                <a:cs typeface="Arial"/>
              </a:rPr>
              <a:t>and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15" dirty="0">
                <a:latin typeface="Arial"/>
                <a:cs typeface="Arial"/>
              </a:rPr>
              <a:t>the  </a:t>
            </a:r>
            <a:r>
              <a:rPr sz="2400" i="1" spc="5" dirty="0">
                <a:latin typeface="Arial"/>
                <a:cs typeface="Arial"/>
              </a:rPr>
              <a:t>difficulty</a:t>
            </a:r>
            <a:r>
              <a:rPr sz="2400" i="1" spc="-175" dirty="0">
                <a:latin typeface="Arial"/>
                <a:cs typeface="Arial"/>
              </a:rPr>
              <a:t> </a:t>
            </a:r>
            <a:r>
              <a:rPr sz="2400" i="1" spc="10" dirty="0">
                <a:latin typeface="Arial"/>
                <a:cs typeface="Arial"/>
              </a:rPr>
              <a:t>of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each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75" dirty="0">
                <a:latin typeface="Arial"/>
                <a:cs typeface="Arial"/>
              </a:rPr>
              <a:t>game</a:t>
            </a:r>
            <a:r>
              <a:rPr sz="2400" i="1" spc="-120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is</a:t>
            </a:r>
            <a:r>
              <a:rPr sz="2400" i="1" spc="-150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largely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120" dirty="0">
                <a:latin typeface="Arial"/>
                <a:cs typeface="Arial"/>
              </a:rPr>
              <a:t>a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20" dirty="0">
                <a:latin typeface="Arial"/>
                <a:cs typeface="Arial"/>
              </a:rPr>
              <a:t>function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10" dirty="0">
                <a:latin typeface="Arial"/>
                <a:cs typeface="Arial"/>
              </a:rPr>
              <a:t>of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how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60" dirty="0">
                <a:latin typeface="Arial"/>
                <a:cs typeface="Arial"/>
              </a:rPr>
              <a:t>many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squares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are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filled</a:t>
            </a:r>
            <a:r>
              <a:rPr sz="2400" i="1" spc="-170" dirty="0">
                <a:latin typeface="Arial"/>
                <a:cs typeface="Arial"/>
              </a:rPr>
              <a:t> </a:t>
            </a:r>
            <a:r>
              <a:rPr sz="2400" i="1" spc="-20" dirty="0">
                <a:latin typeface="Arial"/>
                <a:cs typeface="Arial"/>
              </a:rPr>
              <a:t>in.</a:t>
            </a:r>
            <a:endParaRPr sz="2400" i="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Ø"/>
            </a:pPr>
            <a:endParaRPr sz="2400" i="1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2400" i="1" spc="-90" dirty="0">
                <a:latin typeface="Arial"/>
                <a:cs typeface="Arial"/>
              </a:rPr>
              <a:t>The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more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squares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15" dirty="0">
                <a:latin typeface="Arial"/>
                <a:cs typeface="Arial"/>
              </a:rPr>
              <a:t>that</a:t>
            </a:r>
            <a:r>
              <a:rPr sz="2400" i="1" spc="-120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are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known,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-15" dirty="0">
                <a:latin typeface="Arial"/>
                <a:cs typeface="Arial"/>
              </a:rPr>
              <a:t>the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easier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70" dirty="0">
                <a:latin typeface="Arial"/>
                <a:cs typeface="Arial"/>
              </a:rPr>
              <a:t>it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is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35" dirty="0">
                <a:latin typeface="Arial"/>
                <a:cs typeface="Arial"/>
              </a:rPr>
              <a:t>to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figure</a:t>
            </a:r>
            <a:r>
              <a:rPr sz="2400" i="1" spc="-15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out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which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70" dirty="0">
                <a:latin typeface="Arial"/>
                <a:cs typeface="Arial"/>
              </a:rPr>
              <a:t>numbers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45" dirty="0">
                <a:latin typeface="Arial"/>
                <a:cs typeface="Arial"/>
              </a:rPr>
              <a:t>go  </a:t>
            </a:r>
            <a:r>
              <a:rPr sz="2400" i="1" spc="-20" dirty="0">
                <a:latin typeface="Arial"/>
                <a:cs typeface="Arial"/>
              </a:rPr>
              <a:t>in </a:t>
            </a:r>
            <a:r>
              <a:rPr sz="2400" i="1" spc="-15" dirty="0">
                <a:latin typeface="Arial"/>
                <a:cs typeface="Arial"/>
              </a:rPr>
              <a:t>the </a:t>
            </a:r>
            <a:r>
              <a:rPr sz="2400" i="1" spc="-65" dirty="0">
                <a:latin typeface="Arial"/>
                <a:cs typeface="Arial"/>
              </a:rPr>
              <a:t>open </a:t>
            </a:r>
            <a:r>
              <a:rPr sz="2400" i="1" spc="-90" dirty="0">
                <a:latin typeface="Arial"/>
                <a:cs typeface="Arial"/>
              </a:rPr>
              <a:t>squares. </a:t>
            </a:r>
            <a:r>
              <a:rPr sz="2400" i="1" spc="-120" dirty="0">
                <a:latin typeface="Arial"/>
                <a:cs typeface="Arial"/>
              </a:rPr>
              <a:t>As </a:t>
            </a:r>
            <a:r>
              <a:rPr sz="2400" i="1" spc="-50" dirty="0">
                <a:latin typeface="Arial"/>
                <a:cs typeface="Arial"/>
              </a:rPr>
              <a:t>you </a:t>
            </a:r>
            <a:r>
              <a:rPr sz="2400" i="1" spc="30" dirty="0">
                <a:latin typeface="Arial"/>
                <a:cs typeface="Arial"/>
              </a:rPr>
              <a:t>fill </a:t>
            </a:r>
            <a:r>
              <a:rPr sz="2400" i="1" spc="-20" dirty="0">
                <a:latin typeface="Arial"/>
                <a:cs typeface="Arial"/>
              </a:rPr>
              <a:t>in </a:t>
            </a:r>
            <a:r>
              <a:rPr sz="2400" i="1" spc="-100" dirty="0">
                <a:latin typeface="Arial"/>
                <a:cs typeface="Arial"/>
              </a:rPr>
              <a:t>squares </a:t>
            </a:r>
            <a:r>
              <a:rPr sz="2400" i="1" spc="-40" dirty="0">
                <a:latin typeface="Arial"/>
                <a:cs typeface="Arial"/>
              </a:rPr>
              <a:t>correctly, </a:t>
            </a:r>
            <a:r>
              <a:rPr sz="2400" i="1" spc="-35" dirty="0">
                <a:latin typeface="Arial"/>
                <a:cs typeface="Arial"/>
              </a:rPr>
              <a:t>options </a:t>
            </a:r>
            <a:r>
              <a:rPr sz="2400" i="1" spc="10" dirty="0">
                <a:latin typeface="Arial"/>
                <a:cs typeface="Arial"/>
              </a:rPr>
              <a:t>for </a:t>
            </a:r>
            <a:r>
              <a:rPr sz="2400" i="1" spc="-15" dirty="0">
                <a:latin typeface="Arial"/>
                <a:cs typeface="Arial"/>
              </a:rPr>
              <a:t>the </a:t>
            </a:r>
            <a:r>
              <a:rPr sz="2400" i="1" spc="-40" dirty="0">
                <a:latin typeface="Arial"/>
                <a:cs typeface="Arial"/>
              </a:rPr>
              <a:t>remaining  </a:t>
            </a:r>
            <a:r>
              <a:rPr sz="2400" i="1" spc="-100" dirty="0">
                <a:latin typeface="Arial"/>
                <a:cs typeface="Arial"/>
              </a:rPr>
              <a:t>squares</a:t>
            </a:r>
            <a:r>
              <a:rPr sz="2400" i="1" spc="-165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are</a:t>
            </a:r>
            <a:r>
              <a:rPr sz="2400" i="1" spc="-130" dirty="0">
                <a:latin typeface="Arial"/>
                <a:cs typeface="Arial"/>
              </a:rPr>
              <a:t> </a:t>
            </a:r>
            <a:r>
              <a:rPr sz="2400" i="1" spc="-50" dirty="0">
                <a:latin typeface="Arial"/>
                <a:cs typeface="Arial"/>
              </a:rPr>
              <a:t>narrowed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-75" dirty="0">
                <a:latin typeface="Arial"/>
                <a:cs typeface="Arial"/>
              </a:rPr>
              <a:t>and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70" dirty="0">
                <a:latin typeface="Arial"/>
                <a:cs typeface="Arial"/>
              </a:rPr>
              <a:t>it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85" dirty="0">
                <a:latin typeface="Arial"/>
                <a:cs typeface="Arial"/>
              </a:rPr>
              <a:t>becomes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easier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35" dirty="0">
                <a:latin typeface="Arial"/>
                <a:cs typeface="Arial"/>
              </a:rPr>
              <a:t>to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30" dirty="0">
                <a:latin typeface="Arial"/>
                <a:cs typeface="Arial"/>
              </a:rPr>
              <a:t>fill</a:t>
            </a:r>
            <a:r>
              <a:rPr sz="2400" i="1" spc="-160" dirty="0">
                <a:latin typeface="Arial"/>
                <a:cs typeface="Arial"/>
              </a:rPr>
              <a:t> </a:t>
            </a:r>
            <a:r>
              <a:rPr sz="2400" i="1" spc="-15" dirty="0">
                <a:latin typeface="Arial"/>
                <a:cs typeface="Arial"/>
              </a:rPr>
              <a:t>them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20" dirty="0">
                <a:latin typeface="Arial"/>
                <a:cs typeface="Arial"/>
              </a:rPr>
              <a:t>in.</a:t>
            </a:r>
            <a:endParaRPr sz="2400" i="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endParaRPr sz="2400" i="1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sz="2400" i="1" spc="-80" dirty="0">
                <a:latin typeface="Arial"/>
                <a:cs typeface="Arial"/>
              </a:rPr>
              <a:t>Sudoku's</a:t>
            </a:r>
            <a:r>
              <a:rPr sz="2400" i="1" spc="-150" dirty="0">
                <a:latin typeface="Arial"/>
                <a:cs typeface="Arial"/>
              </a:rPr>
              <a:t> </a:t>
            </a:r>
            <a:r>
              <a:rPr sz="2400" i="1" spc="-80" dirty="0">
                <a:latin typeface="Arial"/>
                <a:cs typeface="Arial"/>
              </a:rPr>
              <a:t>are</a:t>
            </a:r>
            <a:r>
              <a:rPr sz="2400" i="1" spc="-125" dirty="0">
                <a:latin typeface="Arial"/>
                <a:cs typeface="Arial"/>
              </a:rPr>
              <a:t> </a:t>
            </a:r>
            <a:r>
              <a:rPr sz="2400" i="1" spc="-65" dirty="0">
                <a:latin typeface="Arial"/>
                <a:cs typeface="Arial"/>
              </a:rPr>
              <a:t>usually</a:t>
            </a:r>
            <a:r>
              <a:rPr sz="2400" i="1" spc="-145" dirty="0">
                <a:latin typeface="Arial"/>
                <a:cs typeface="Arial"/>
              </a:rPr>
              <a:t> </a:t>
            </a:r>
            <a:r>
              <a:rPr sz="2400" i="1" spc="-60" dirty="0">
                <a:latin typeface="Arial"/>
                <a:cs typeface="Arial"/>
              </a:rPr>
              <a:t>categorised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155" dirty="0">
                <a:latin typeface="Arial"/>
                <a:cs typeface="Arial"/>
              </a:rPr>
              <a:t>as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105" dirty="0">
                <a:latin typeface="Arial"/>
                <a:cs typeface="Arial"/>
              </a:rPr>
              <a:t>easy,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35" dirty="0">
                <a:latin typeface="Arial"/>
                <a:cs typeface="Arial"/>
              </a:rPr>
              <a:t>medium</a:t>
            </a:r>
            <a:r>
              <a:rPr sz="2400" i="1" spc="-135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or</a:t>
            </a:r>
            <a:r>
              <a:rPr sz="2400" i="1" spc="-140" dirty="0">
                <a:latin typeface="Arial"/>
                <a:cs typeface="Arial"/>
              </a:rPr>
              <a:t> </a:t>
            </a:r>
            <a:r>
              <a:rPr sz="2400" i="1" spc="-50" dirty="0">
                <a:latin typeface="Arial"/>
                <a:cs typeface="Arial"/>
              </a:rPr>
              <a:t>hard.</a:t>
            </a:r>
            <a:endParaRPr sz="2400" i="1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5835-BE61-4FC8-BEC5-C49F7DA05B39}"/>
              </a:ext>
            </a:extLst>
          </p:cNvPr>
          <p:cNvSpPr txBox="1"/>
          <p:nvPr/>
        </p:nvSpPr>
        <p:spPr>
          <a:xfrm>
            <a:off x="1693036" y="381000"/>
            <a:ext cx="555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OBJECTIVE OF SUDOKU</a:t>
            </a:r>
            <a:endParaRPr lang="en-IN" sz="3600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8A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758585B03274387352659AB85A79B" ma:contentTypeVersion="12" ma:contentTypeDescription="Create a new document." ma:contentTypeScope="" ma:versionID="54d3c66d200b55e9fc6b66f24264ba6d">
  <xsd:schema xmlns:xsd="http://www.w3.org/2001/XMLSchema" xmlns:xs="http://www.w3.org/2001/XMLSchema" xmlns:p="http://schemas.microsoft.com/office/2006/metadata/properties" xmlns:ns2="166fbab2-6a0e-4d27-87d4-e542ea8e8204" xmlns:ns3="15d54e6e-761e-4a97-b44a-cc17888c0fe9" targetNamespace="http://schemas.microsoft.com/office/2006/metadata/properties" ma:root="true" ma:fieldsID="d2873619cab2ddafcbabbc63a058d1d8" ns2:_="" ns3:_="">
    <xsd:import namespace="166fbab2-6a0e-4d27-87d4-e542ea8e8204"/>
    <xsd:import namespace="15d54e6e-761e-4a97-b44a-cc17888c0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fbab2-6a0e-4d27-87d4-e542ea8e82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54e6e-761e-4a97-b44a-cc17888c0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F12836-64C7-4EDA-8C1C-3FFE2AC1B7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C87509-BF74-4764-AA1B-D625278571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68AC72-9BA8-45C3-B746-1FF1DDA368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fbab2-6a0e-4d27-87d4-e542ea8e8204"/>
    <ds:schemaRef ds:uri="15d54e6e-761e-4a97-b44a-cc17888c0f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541</TotalTime>
  <Words>814</Words>
  <Application>Microsoft Office PowerPoint</Application>
  <PresentationFormat>On-screen Show (4:3)</PresentationFormat>
  <Paragraphs>193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Algerian</vt:lpstr>
      <vt:lpstr>Arial</vt:lpstr>
      <vt:lpstr>Arial Narrow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manalip844@gmail.com</cp:lastModifiedBy>
  <cp:revision>30</cp:revision>
  <dcterms:created xsi:type="dcterms:W3CDTF">2021-05-01T07:46:55Z</dcterms:created>
  <dcterms:modified xsi:type="dcterms:W3CDTF">2021-05-19T11:35:59Z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2011-01-05T00:00:00Z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2021-05-01T00:00:00Z</vt:filetime>
  </property>
  <property fmtid="{D5CDD505-2E9C-101B-9397-08002B2CF9AE}" pid="5" name="ContentTypeId">
    <vt:lpwstr>0x010100BA7758585B03274387352659AB85A79B</vt:lpwstr>
  </property>
</Properties>
</file>